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92"/>
  </p:notesMasterIdLst>
  <p:handoutMasterIdLst>
    <p:handoutMasterId r:id="rId93"/>
  </p:handoutMasterIdLst>
  <p:sldIdLst>
    <p:sldId id="364" r:id="rId2"/>
    <p:sldId id="269" r:id="rId3"/>
    <p:sldId id="270" r:id="rId4"/>
    <p:sldId id="271" r:id="rId5"/>
    <p:sldId id="272" r:id="rId6"/>
    <p:sldId id="273" r:id="rId7"/>
    <p:sldId id="275" r:id="rId8"/>
    <p:sldId id="274" r:id="rId9"/>
    <p:sldId id="276" r:id="rId10"/>
    <p:sldId id="283" r:id="rId11"/>
    <p:sldId id="372" r:id="rId12"/>
    <p:sldId id="365" r:id="rId13"/>
    <p:sldId id="284" r:id="rId14"/>
    <p:sldId id="285" r:id="rId15"/>
    <p:sldId id="280" r:id="rId16"/>
    <p:sldId id="281" r:id="rId17"/>
    <p:sldId id="286" r:id="rId18"/>
    <p:sldId id="366" r:id="rId19"/>
    <p:sldId id="287" r:id="rId20"/>
    <p:sldId id="291" r:id="rId21"/>
    <p:sldId id="292" r:id="rId22"/>
    <p:sldId id="293" r:id="rId23"/>
    <p:sldId id="288" r:id="rId24"/>
    <p:sldId id="294" r:id="rId25"/>
    <p:sldId id="296" r:id="rId26"/>
    <p:sldId id="297" r:id="rId27"/>
    <p:sldId id="301" r:id="rId28"/>
    <p:sldId id="302" r:id="rId29"/>
    <p:sldId id="303" r:id="rId30"/>
    <p:sldId id="304" r:id="rId31"/>
    <p:sldId id="309" r:id="rId32"/>
    <p:sldId id="310" r:id="rId33"/>
    <p:sldId id="312" r:id="rId34"/>
    <p:sldId id="314" r:id="rId35"/>
    <p:sldId id="313" r:id="rId36"/>
    <p:sldId id="299" r:id="rId37"/>
    <p:sldId id="315" r:id="rId38"/>
    <p:sldId id="316" r:id="rId39"/>
    <p:sldId id="317" r:id="rId40"/>
    <p:sldId id="318" r:id="rId41"/>
    <p:sldId id="319" r:id="rId42"/>
    <p:sldId id="320" r:id="rId43"/>
    <p:sldId id="368" r:id="rId44"/>
    <p:sldId id="321" r:id="rId45"/>
    <p:sldId id="322" r:id="rId46"/>
    <p:sldId id="324" r:id="rId47"/>
    <p:sldId id="325" r:id="rId48"/>
    <p:sldId id="326" r:id="rId49"/>
    <p:sldId id="323" r:id="rId50"/>
    <p:sldId id="327" r:id="rId51"/>
    <p:sldId id="328" r:id="rId52"/>
    <p:sldId id="329" r:id="rId53"/>
    <p:sldId id="330" r:id="rId54"/>
    <p:sldId id="369" r:id="rId55"/>
    <p:sldId id="332" r:id="rId56"/>
    <p:sldId id="333" r:id="rId57"/>
    <p:sldId id="334" r:id="rId58"/>
    <p:sldId id="335" r:id="rId59"/>
    <p:sldId id="370" r:id="rId60"/>
    <p:sldId id="336" r:id="rId61"/>
    <p:sldId id="337" r:id="rId62"/>
    <p:sldId id="338" r:id="rId63"/>
    <p:sldId id="339" r:id="rId64"/>
    <p:sldId id="341" r:id="rId65"/>
    <p:sldId id="340" r:id="rId66"/>
    <p:sldId id="342" r:id="rId67"/>
    <p:sldId id="343" r:id="rId68"/>
    <p:sldId id="344" r:id="rId69"/>
    <p:sldId id="345" r:id="rId70"/>
    <p:sldId id="347" r:id="rId71"/>
    <p:sldId id="348" r:id="rId72"/>
    <p:sldId id="349" r:id="rId73"/>
    <p:sldId id="350" r:id="rId74"/>
    <p:sldId id="351" r:id="rId75"/>
    <p:sldId id="359" r:id="rId76"/>
    <p:sldId id="352" r:id="rId77"/>
    <p:sldId id="353" r:id="rId78"/>
    <p:sldId id="305" r:id="rId79"/>
    <p:sldId id="306" r:id="rId80"/>
    <p:sldId id="307" r:id="rId81"/>
    <p:sldId id="308" r:id="rId82"/>
    <p:sldId id="355" r:id="rId83"/>
    <p:sldId id="354" r:id="rId84"/>
    <p:sldId id="356" r:id="rId85"/>
    <p:sldId id="357" r:id="rId86"/>
    <p:sldId id="360" r:id="rId87"/>
    <p:sldId id="361" r:id="rId88"/>
    <p:sldId id="371" r:id="rId89"/>
    <p:sldId id="358" r:id="rId90"/>
    <p:sldId id="362" r:id="rId9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7035" autoAdjust="0"/>
  </p:normalViewPr>
  <p:slideViewPr>
    <p:cSldViewPr>
      <p:cViewPr varScale="1">
        <p:scale>
          <a:sx n="82" d="100"/>
          <a:sy n="82" d="100"/>
        </p:scale>
        <p:origin x="15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5B2D06E-1243-467B-8C79-3F25FF8C7F22}"/>
              </a:ext>
            </a:extLst>
          </p:cNvPr>
          <p:cNvSpPr>
            <a:spLocks noGrp="1" noChangeArrowheads="1"/>
          </p:cNvSpPr>
          <p:nvPr>
            <p:ph type="sldNum" sz="quarter" idx="5"/>
          </p:nvPr>
        </p:nvSpPr>
        <p:spPr>
          <a:ln/>
        </p:spPr>
        <p:txBody>
          <a:bodyPr/>
          <a:lstStyle/>
          <a:p>
            <a:fld id="{9FC41088-49DB-438D-874A-B5D553E9B487}" type="slidenum">
              <a:rPr lang="ar-SA" altLang="en-US"/>
              <a:pPr/>
              <a:t>2</a:t>
            </a:fld>
            <a:endParaRPr lang="en-US" altLang="en-US"/>
          </a:p>
        </p:txBody>
      </p:sp>
      <p:sp>
        <p:nvSpPr>
          <p:cNvPr id="43010" name="Rectangle 2">
            <a:extLst>
              <a:ext uri="{FF2B5EF4-FFF2-40B4-BE49-F238E27FC236}">
                <a16:creationId xmlns:a16="http://schemas.microsoft.com/office/drawing/2014/main" id="{8B7A0840-17F3-4EB6-9925-FEBEBCA76A60}"/>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D2A950F9-986C-47F7-991C-1D5F4C8BF9B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mk:@MSITStore:E:\oose\oose_newlecture\Visual%20Modeling%20with%20Rational%20Rose%202002%20and%20UML%20.chm::/0201729326_"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mk:@MSITStore:F:\kadhim\oose\oose_newlecture\Visual%20Modeling%20with%20Rational%20Rose%202002%20and%20UML%20.chm::/0201729326_"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41048"/>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a:solidFill>
                  <a:schemeClr val="accent1">
                    <a:lumMod val="75000"/>
                  </a:schemeClr>
                </a:solidFill>
                <a:effectLst>
                  <a:outerShdw blurRad="38100" dist="38100" dir="2700000" algn="tl">
                    <a:srgbClr val="000000">
                      <a:alpha val="43137"/>
                    </a:srgbClr>
                  </a:outerShdw>
                </a:effectLst>
              </a:rPr>
              <a:t>Chapter 4</a:t>
            </a:r>
            <a:endParaRPr lang="en-US" sz="2800" b="1" dirty="0">
              <a:solidFill>
                <a:schemeClr val="accent1">
                  <a:lumMod val="75000"/>
                </a:schemeClr>
              </a:solidFill>
              <a:effectLst>
                <a:outerShdw blurRad="38100" dist="38100" dir="2700000" algn="tl">
                  <a:srgbClr val="000000">
                    <a:alpha val="43137"/>
                  </a:srgbClr>
                </a:outerShdw>
              </a:effectLst>
            </a:endParaRPr>
          </a:p>
          <a:p>
            <a:pPr marL="341313" indent="287338" rtl="1" eaLnBrk="1" hangingPunct="1">
              <a:defRPr/>
            </a:pPr>
            <a:r>
              <a:rPr lang="en-US" sz="3600" b="1" dirty="0">
                <a:solidFill>
                  <a:schemeClr val="accent1">
                    <a:lumMod val="75000"/>
                  </a:schemeClr>
                </a:solidFill>
                <a:effectLst>
                  <a:outerShdw blurRad="38100" dist="38100" dir="2700000" algn="tl">
                    <a:srgbClr val="000000">
                      <a:alpha val="43137"/>
                    </a:srgbClr>
                  </a:outerShdw>
                </a:effectLst>
              </a:rPr>
              <a:t>Object-Oriented Analysis</a:t>
            </a: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3E85B20-1DCB-40E6-B60F-4B6ED132A980}"/>
              </a:ext>
            </a:extLst>
          </p:cNvPr>
          <p:cNvSpPr>
            <a:spLocks noGrp="1" noChangeArrowheads="1"/>
          </p:cNvSpPr>
          <p:nvPr>
            <p:ph type="title"/>
          </p:nvPr>
        </p:nvSpPr>
        <p:spPr>
          <a:xfrm>
            <a:off x="1667933" y="-381000"/>
            <a:ext cx="7704667" cy="1981200"/>
          </a:xfrm>
        </p:spPr>
        <p:txBody>
          <a:bodyPr/>
          <a:lstStyle/>
          <a:p>
            <a:pPr marR="0" lvl="0" algn="l" defTabSz="457200" rtl="0" eaLnBrk="1" fontAlgn="base" latinLnBrk="0" hangingPunct="1">
              <a:lnSpc>
                <a:spcPct val="80000"/>
              </a:lnSpc>
              <a:spcBef>
                <a:spcPct val="20000"/>
              </a:spcBef>
              <a:spcAft>
                <a:spcPts val="600"/>
              </a:spcAft>
              <a:buClr>
                <a:srgbClr val="B4186E"/>
              </a:buClr>
              <a:buSzPct val="145000"/>
              <a:tabLst/>
              <a:defRPr/>
            </a:pPr>
            <a:r>
              <a:rPr kumimoji="0" lang="en-US" altLang="en-US" sz="2000" b="0" i="0" strike="noStrike" kern="1200" cap="none" spc="0" normalizeH="0" baseline="0" noProof="0" dirty="0">
                <a:ln>
                  <a:noFill/>
                </a:ln>
                <a:solidFill>
                  <a:schemeClr val="accent1">
                    <a:lumMod val="75000"/>
                  </a:schemeClr>
                </a:solidFill>
                <a:effectLst/>
                <a:uLnTx/>
                <a:uFillTx/>
                <a:latin typeface="Corbel" panose="020B0503020204020204"/>
                <a:ea typeface="+mn-ea"/>
                <a:cs typeface="+mn-cs"/>
              </a:rPr>
              <a:t>Supplement the Descriptions of the Use Case </a:t>
            </a:r>
            <a:br>
              <a:rPr kumimoji="0" lang="en-US" altLang="en-US" sz="2000" b="0" i="0" strike="noStrike" kern="1200" cap="none" spc="0" normalizeH="0" baseline="0" noProof="0" dirty="0">
                <a:ln>
                  <a:noFill/>
                </a:ln>
                <a:solidFill>
                  <a:prstClr val="black"/>
                </a:solidFill>
                <a:effectLst/>
                <a:uLnTx/>
                <a:uFillTx/>
                <a:latin typeface="Corbel" panose="020B0503020204020204"/>
                <a:ea typeface="+mn-ea"/>
                <a:cs typeface="+mn-cs"/>
              </a:rPr>
            </a:br>
            <a:r>
              <a:rPr lang="en-US" altLang="en-US" dirty="0"/>
              <a:t> </a:t>
            </a:r>
          </a:p>
        </p:txBody>
      </p:sp>
      <p:sp>
        <p:nvSpPr>
          <p:cNvPr id="61443" name="Rectangle 3">
            <a:extLst>
              <a:ext uri="{FF2B5EF4-FFF2-40B4-BE49-F238E27FC236}">
                <a16:creationId xmlns:a16="http://schemas.microsoft.com/office/drawing/2014/main" id="{4D73D0DE-ED2C-458A-906B-0A9E1FC5752F}"/>
              </a:ext>
            </a:extLst>
          </p:cNvPr>
          <p:cNvSpPr>
            <a:spLocks noGrp="1" noChangeArrowheads="1"/>
          </p:cNvSpPr>
          <p:nvPr>
            <p:ph idx="1"/>
          </p:nvPr>
        </p:nvSpPr>
        <p:spPr/>
        <p:txBody>
          <a:bodyPr/>
          <a:lstStyle/>
          <a:p>
            <a:pPr algn="l" rtl="0">
              <a:buFontTx/>
              <a:buNone/>
            </a:pPr>
            <a:r>
              <a:rPr lang="en-US" altLang="en-US"/>
              <a:t>  </a:t>
            </a:r>
          </a:p>
        </p:txBody>
      </p:sp>
      <p:sp>
        <p:nvSpPr>
          <p:cNvPr id="52" name="Slide Number Placeholder 5">
            <a:extLst>
              <a:ext uri="{FF2B5EF4-FFF2-40B4-BE49-F238E27FC236}">
                <a16:creationId xmlns:a16="http://schemas.microsoft.com/office/drawing/2014/main" id="{781569A2-1958-4D19-83BB-147246AC308D}"/>
              </a:ext>
            </a:extLst>
          </p:cNvPr>
          <p:cNvSpPr>
            <a:spLocks noGrp="1"/>
          </p:cNvSpPr>
          <p:nvPr>
            <p:ph type="sldNum" sz="quarter" idx="12"/>
          </p:nvPr>
        </p:nvSpPr>
        <p:spPr/>
        <p:txBody>
          <a:bodyPr/>
          <a:lstStyle/>
          <a:p>
            <a:fld id="{7CBA288E-CE17-4332-A9CB-092AF631395B}" type="slidenum">
              <a:rPr lang="ar-SA" altLang="en-US"/>
              <a:pPr/>
              <a:t>10</a:t>
            </a:fld>
            <a:endParaRPr lang="en-US" altLang="en-US"/>
          </a:p>
        </p:txBody>
      </p:sp>
      <p:grpSp>
        <p:nvGrpSpPr>
          <p:cNvPr id="61444" name="Group 4">
            <a:extLst>
              <a:ext uri="{FF2B5EF4-FFF2-40B4-BE49-F238E27FC236}">
                <a16:creationId xmlns:a16="http://schemas.microsoft.com/office/drawing/2014/main" id="{9F7479ED-E10D-4712-B19D-5BF186188734}"/>
              </a:ext>
            </a:extLst>
          </p:cNvPr>
          <p:cNvGrpSpPr>
            <a:grpSpLocks/>
          </p:cNvGrpSpPr>
          <p:nvPr/>
        </p:nvGrpSpPr>
        <p:grpSpPr bwMode="auto">
          <a:xfrm>
            <a:off x="3733800" y="1143000"/>
            <a:ext cx="1196975" cy="1600200"/>
            <a:chOff x="365" y="2533"/>
            <a:chExt cx="754" cy="1008"/>
          </a:xfrm>
        </p:grpSpPr>
        <p:sp>
          <p:nvSpPr>
            <p:cNvPr id="61445" name="Oval 5">
              <a:extLst>
                <a:ext uri="{FF2B5EF4-FFF2-40B4-BE49-F238E27FC236}">
                  <a16:creationId xmlns:a16="http://schemas.microsoft.com/office/drawing/2014/main" id="{3F1BC94E-1791-4B92-9E0A-4B72E9D0F76A}"/>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6" name="Rectangle 6">
              <a:extLst>
                <a:ext uri="{FF2B5EF4-FFF2-40B4-BE49-F238E27FC236}">
                  <a16:creationId xmlns:a16="http://schemas.microsoft.com/office/drawing/2014/main" id="{6E6B8047-C8A0-4B4D-90C1-0D86BC7EA7AD}"/>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7" name="Line 7">
              <a:extLst>
                <a:ext uri="{FF2B5EF4-FFF2-40B4-BE49-F238E27FC236}">
                  <a16:creationId xmlns:a16="http://schemas.microsoft.com/office/drawing/2014/main" id="{E2D47A77-104F-4EFF-8210-AAC8A4606222}"/>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8" name="Line 8">
              <a:extLst>
                <a:ext uri="{FF2B5EF4-FFF2-40B4-BE49-F238E27FC236}">
                  <a16:creationId xmlns:a16="http://schemas.microsoft.com/office/drawing/2014/main" id="{7A85D929-1F33-4A3D-A2D0-DADC4E454F40}"/>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9" name="Line 9">
              <a:extLst>
                <a:ext uri="{FF2B5EF4-FFF2-40B4-BE49-F238E27FC236}">
                  <a16:creationId xmlns:a16="http://schemas.microsoft.com/office/drawing/2014/main" id="{FD5A7ACA-D10F-4F84-99EE-209FB569D0B2}"/>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0" name="Line 10">
              <a:extLst>
                <a:ext uri="{FF2B5EF4-FFF2-40B4-BE49-F238E27FC236}">
                  <a16:creationId xmlns:a16="http://schemas.microsoft.com/office/drawing/2014/main" id="{4043A419-649F-4CD1-8CC1-DEDD4D5BFF0F}"/>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1" name="Line 11">
              <a:extLst>
                <a:ext uri="{FF2B5EF4-FFF2-40B4-BE49-F238E27FC236}">
                  <a16:creationId xmlns:a16="http://schemas.microsoft.com/office/drawing/2014/main" id="{BA8CB37C-6320-4D81-B573-7719A8417DC9}"/>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2" name="Line 12">
              <a:extLst>
                <a:ext uri="{FF2B5EF4-FFF2-40B4-BE49-F238E27FC236}">
                  <a16:creationId xmlns:a16="http://schemas.microsoft.com/office/drawing/2014/main" id="{F93700D1-BCD7-40C1-95C8-E8E103B555FB}"/>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3" name="Line 13">
              <a:extLst>
                <a:ext uri="{FF2B5EF4-FFF2-40B4-BE49-F238E27FC236}">
                  <a16:creationId xmlns:a16="http://schemas.microsoft.com/office/drawing/2014/main" id="{121CAF49-C9F5-4328-9657-677DB5985746}"/>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4" name="Line 14">
              <a:extLst>
                <a:ext uri="{FF2B5EF4-FFF2-40B4-BE49-F238E27FC236}">
                  <a16:creationId xmlns:a16="http://schemas.microsoft.com/office/drawing/2014/main" id="{F406B334-A6D4-4AC3-8377-BC0E485DE98D}"/>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5" name="Line 15">
              <a:extLst>
                <a:ext uri="{FF2B5EF4-FFF2-40B4-BE49-F238E27FC236}">
                  <a16:creationId xmlns:a16="http://schemas.microsoft.com/office/drawing/2014/main" id="{8A00515E-B5D8-4DFF-9C3E-63F65C0661F3}"/>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6" name="Line 16">
              <a:extLst>
                <a:ext uri="{FF2B5EF4-FFF2-40B4-BE49-F238E27FC236}">
                  <a16:creationId xmlns:a16="http://schemas.microsoft.com/office/drawing/2014/main" id="{6DBDEF5A-9E5C-410B-8F3B-9E379D58733C}"/>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7" name="Line 17">
              <a:extLst>
                <a:ext uri="{FF2B5EF4-FFF2-40B4-BE49-F238E27FC236}">
                  <a16:creationId xmlns:a16="http://schemas.microsoft.com/office/drawing/2014/main" id="{4462B661-20F8-4E51-8178-D95E40D379C3}"/>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8" name="Line 18">
              <a:extLst>
                <a:ext uri="{FF2B5EF4-FFF2-40B4-BE49-F238E27FC236}">
                  <a16:creationId xmlns:a16="http://schemas.microsoft.com/office/drawing/2014/main" id="{2BF0D581-CE40-4711-93B3-62900F6A4023}"/>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9" name="Line 19">
              <a:extLst>
                <a:ext uri="{FF2B5EF4-FFF2-40B4-BE49-F238E27FC236}">
                  <a16:creationId xmlns:a16="http://schemas.microsoft.com/office/drawing/2014/main" id="{C06A7B3E-27CA-415F-9085-79A1BF361380}"/>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0" name="Line 20">
              <a:extLst>
                <a:ext uri="{FF2B5EF4-FFF2-40B4-BE49-F238E27FC236}">
                  <a16:creationId xmlns:a16="http://schemas.microsoft.com/office/drawing/2014/main" id="{793A372C-02F6-4A0D-B137-47FBF2300F54}"/>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1" name="Line 21">
              <a:extLst>
                <a:ext uri="{FF2B5EF4-FFF2-40B4-BE49-F238E27FC236}">
                  <a16:creationId xmlns:a16="http://schemas.microsoft.com/office/drawing/2014/main" id="{47F16F5E-D480-4BEC-8F0F-0FFDC19BEBC0}"/>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2" name="Line 22">
              <a:extLst>
                <a:ext uri="{FF2B5EF4-FFF2-40B4-BE49-F238E27FC236}">
                  <a16:creationId xmlns:a16="http://schemas.microsoft.com/office/drawing/2014/main" id="{38C6A901-3BFB-48FA-B195-236BADDE50BC}"/>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3" name="Line 23">
              <a:extLst>
                <a:ext uri="{FF2B5EF4-FFF2-40B4-BE49-F238E27FC236}">
                  <a16:creationId xmlns:a16="http://schemas.microsoft.com/office/drawing/2014/main" id="{9DA5DD0F-606A-42AD-B131-B949B902EF78}"/>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464" name="AutoShape 24">
            <a:extLst>
              <a:ext uri="{FF2B5EF4-FFF2-40B4-BE49-F238E27FC236}">
                <a16:creationId xmlns:a16="http://schemas.microsoft.com/office/drawing/2014/main" id="{6C664E7D-6774-4AD5-9277-DDD9EED8640F}"/>
              </a:ext>
            </a:extLst>
          </p:cNvPr>
          <p:cNvSpPr>
            <a:spLocks noChangeArrowheads="1"/>
          </p:cNvSpPr>
          <p:nvPr/>
        </p:nvSpPr>
        <p:spPr bwMode="auto">
          <a:xfrm>
            <a:off x="5257800" y="1981200"/>
            <a:ext cx="685800" cy="533400"/>
          </a:xfrm>
          <a:prstGeom prst="rightArrow">
            <a:avLst>
              <a:gd name="adj1" fmla="val 54759"/>
              <a:gd name="adj2" fmla="val 78869"/>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5" name="AutoShape 25">
            <a:extLst>
              <a:ext uri="{FF2B5EF4-FFF2-40B4-BE49-F238E27FC236}">
                <a16:creationId xmlns:a16="http://schemas.microsoft.com/office/drawing/2014/main" id="{8DEF4BDA-A8DC-4C3A-BAF9-4F53EC21B76B}"/>
              </a:ext>
            </a:extLst>
          </p:cNvPr>
          <p:cNvSpPr>
            <a:spLocks/>
          </p:cNvSpPr>
          <p:nvPr/>
        </p:nvSpPr>
        <p:spPr bwMode="auto">
          <a:xfrm>
            <a:off x="4824412" y="3886200"/>
            <a:ext cx="1195388" cy="984885"/>
          </a:xfrm>
          <a:prstGeom prst="callout2">
            <a:avLst>
              <a:gd name="adj1" fmla="val 6819"/>
              <a:gd name="adj2" fmla="val -6375"/>
              <a:gd name="adj3" fmla="val 6819"/>
              <a:gd name="adj4" fmla="val -39444"/>
              <a:gd name="adj5" fmla="val -108144"/>
              <a:gd name="adj6" fmla="val -50995"/>
            </a:avLst>
          </a:prstGeom>
          <a:noFill/>
          <a:ln w="28575">
            <a:solidFill>
              <a:schemeClr val="tx1"/>
            </a:solidFill>
            <a:miter lim="800000"/>
            <a:headEnd type="triangle" w="lg"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69863" indent="-169863">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algn="l" rtl="0" eaLnBrk="0" hangingPunct="0"/>
            <a:r>
              <a:rPr lang="en-US" altLang="en-US" sz="1600" dirty="0"/>
              <a:t>The system displays a list of course offerings.</a:t>
            </a:r>
          </a:p>
        </p:txBody>
      </p:sp>
      <p:sp>
        <p:nvSpPr>
          <p:cNvPr id="61466" name="Rectangle 26">
            <a:extLst>
              <a:ext uri="{FF2B5EF4-FFF2-40B4-BE49-F238E27FC236}">
                <a16:creationId xmlns:a16="http://schemas.microsoft.com/office/drawing/2014/main" id="{41D039BC-12B8-4599-B461-72D8E20D9E59}"/>
              </a:ext>
            </a:extLst>
          </p:cNvPr>
          <p:cNvSpPr>
            <a:spLocks noChangeArrowheads="1"/>
          </p:cNvSpPr>
          <p:nvPr/>
        </p:nvSpPr>
        <p:spPr bwMode="auto">
          <a:xfrm>
            <a:off x="4038600" y="2133600"/>
            <a:ext cx="457200" cy="76200"/>
          </a:xfrm>
          <a:prstGeom prst="rect">
            <a:avLst/>
          </a:prstGeom>
          <a:solidFill>
            <a:schemeClr val="accent1"/>
          </a:solidFill>
          <a:ln w="28575">
            <a:solidFill>
              <a:schemeClr val="tx1"/>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61467" name="Group 27">
            <a:extLst>
              <a:ext uri="{FF2B5EF4-FFF2-40B4-BE49-F238E27FC236}">
                <a16:creationId xmlns:a16="http://schemas.microsoft.com/office/drawing/2014/main" id="{181B6D4D-D793-4BEC-B3B4-4DF8411A0378}"/>
              </a:ext>
            </a:extLst>
          </p:cNvPr>
          <p:cNvGrpSpPr>
            <a:grpSpLocks/>
          </p:cNvGrpSpPr>
          <p:nvPr/>
        </p:nvGrpSpPr>
        <p:grpSpPr bwMode="auto">
          <a:xfrm>
            <a:off x="6118225" y="1143000"/>
            <a:ext cx="1196975" cy="1600200"/>
            <a:chOff x="365" y="2533"/>
            <a:chExt cx="754" cy="1008"/>
          </a:xfrm>
        </p:grpSpPr>
        <p:sp>
          <p:nvSpPr>
            <p:cNvPr id="61468" name="Oval 28">
              <a:extLst>
                <a:ext uri="{FF2B5EF4-FFF2-40B4-BE49-F238E27FC236}">
                  <a16:creationId xmlns:a16="http://schemas.microsoft.com/office/drawing/2014/main" id="{F2DCF084-1436-4FE2-9C80-159406EAF0BE}"/>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69" name="Rectangle 29">
              <a:extLst>
                <a:ext uri="{FF2B5EF4-FFF2-40B4-BE49-F238E27FC236}">
                  <a16:creationId xmlns:a16="http://schemas.microsoft.com/office/drawing/2014/main" id="{B5563C44-0CA1-4BDE-810A-06C2AE4D73EB}"/>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0" name="Line 30">
              <a:extLst>
                <a:ext uri="{FF2B5EF4-FFF2-40B4-BE49-F238E27FC236}">
                  <a16:creationId xmlns:a16="http://schemas.microsoft.com/office/drawing/2014/main" id="{3826A0FF-25AF-47F1-86FA-7B601932CAF4}"/>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1" name="Line 31">
              <a:extLst>
                <a:ext uri="{FF2B5EF4-FFF2-40B4-BE49-F238E27FC236}">
                  <a16:creationId xmlns:a16="http://schemas.microsoft.com/office/drawing/2014/main" id="{EDF4A356-B2C3-411C-8E29-F9B2CA9AA42A}"/>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2" name="Line 32">
              <a:extLst>
                <a:ext uri="{FF2B5EF4-FFF2-40B4-BE49-F238E27FC236}">
                  <a16:creationId xmlns:a16="http://schemas.microsoft.com/office/drawing/2014/main" id="{61A28D0B-D7B0-4381-8348-A242EDD65A7C}"/>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3" name="Line 33">
              <a:extLst>
                <a:ext uri="{FF2B5EF4-FFF2-40B4-BE49-F238E27FC236}">
                  <a16:creationId xmlns:a16="http://schemas.microsoft.com/office/drawing/2014/main" id="{6DED5DC3-12C7-4C27-851E-1C116B742A69}"/>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4" name="Line 34">
              <a:extLst>
                <a:ext uri="{FF2B5EF4-FFF2-40B4-BE49-F238E27FC236}">
                  <a16:creationId xmlns:a16="http://schemas.microsoft.com/office/drawing/2014/main" id="{53031538-BFBB-4071-8B94-7F74EE5C7A0E}"/>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5" name="Line 35">
              <a:extLst>
                <a:ext uri="{FF2B5EF4-FFF2-40B4-BE49-F238E27FC236}">
                  <a16:creationId xmlns:a16="http://schemas.microsoft.com/office/drawing/2014/main" id="{CF8E0138-4FFA-4B7B-AA08-59BC899891B6}"/>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6" name="Line 36">
              <a:extLst>
                <a:ext uri="{FF2B5EF4-FFF2-40B4-BE49-F238E27FC236}">
                  <a16:creationId xmlns:a16="http://schemas.microsoft.com/office/drawing/2014/main" id="{213957E5-7358-496A-88CC-EF7D00CE29D4}"/>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7" name="Line 37">
              <a:extLst>
                <a:ext uri="{FF2B5EF4-FFF2-40B4-BE49-F238E27FC236}">
                  <a16:creationId xmlns:a16="http://schemas.microsoft.com/office/drawing/2014/main" id="{8D21DF50-034A-4C5F-A6A1-F162B995F93F}"/>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8" name="Line 38">
              <a:extLst>
                <a:ext uri="{FF2B5EF4-FFF2-40B4-BE49-F238E27FC236}">
                  <a16:creationId xmlns:a16="http://schemas.microsoft.com/office/drawing/2014/main" id="{00F74AB5-C7F8-4397-AAD3-EC0D1011B01D}"/>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9" name="Line 39">
              <a:extLst>
                <a:ext uri="{FF2B5EF4-FFF2-40B4-BE49-F238E27FC236}">
                  <a16:creationId xmlns:a16="http://schemas.microsoft.com/office/drawing/2014/main" id="{C654218A-CA55-4F11-9099-E026D10ADC5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0" name="Line 40">
              <a:extLst>
                <a:ext uri="{FF2B5EF4-FFF2-40B4-BE49-F238E27FC236}">
                  <a16:creationId xmlns:a16="http://schemas.microsoft.com/office/drawing/2014/main" id="{2C5AF3CB-882C-4E74-B2FC-C2A1E7E72688}"/>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1" name="Line 41">
              <a:extLst>
                <a:ext uri="{FF2B5EF4-FFF2-40B4-BE49-F238E27FC236}">
                  <a16:creationId xmlns:a16="http://schemas.microsoft.com/office/drawing/2014/main" id="{A7FAAA2B-15EC-4D28-8319-545A9CAF49D9}"/>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2" name="Line 42">
              <a:extLst>
                <a:ext uri="{FF2B5EF4-FFF2-40B4-BE49-F238E27FC236}">
                  <a16:creationId xmlns:a16="http://schemas.microsoft.com/office/drawing/2014/main" id="{9E013E43-EBE6-4E7A-96AB-AA6CE4AEB53A}"/>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3" name="Line 43">
              <a:extLst>
                <a:ext uri="{FF2B5EF4-FFF2-40B4-BE49-F238E27FC236}">
                  <a16:creationId xmlns:a16="http://schemas.microsoft.com/office/drawing/2014/main" id="{56AEA34C-3782-40D0-A72A-85780C5826F8}"/>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4" name="Line 44">
              <a:extLst>
                <a:ext uri="{FF2B5EF4-FFF2-40B4-BE49-F238E27FC236}">
                  <a16:creationId xmlns:a16="http://schemas.microsoft.com/office/drawing/2014/main" id="{EA6B9ED9-37D4-4540-9053-1D5E4A92F029}"/>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5" name="Line 45">
              <a:extLst>
                <a:ext uri="{FF2B5EF4-FFF2-40B4-BE49-F238E27FC236}">
                  <a16:creationId xmlns:a16="http://schemas.microsoft.com/office/drawing/2014/main" id="{F1ED010B-B30F-4679-B87D-237A75E39793}"/>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6" name="Line 46">
              <a:extLst>
                <a:ext uri="{FF2B5EF4-FFF2-40B4-BE49-F238E27FC236}">
                  <a16:creationId xmlns:a16="http://schemas.microsoft.com/office/drawing/2014/main" id="{CD53926D-CCBB-401C-8C05-9335EA14B83B}"/>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487" name="AutoShape 47">
            <a:extLst>
              <a:ext uri="{FF2B5EF4-FFF2-40B4-BE49-F238E27FC236}">
                <a16:creationId xmlns:a16="http://schemas.microsoft.com/office/drawing/2014/main" id="{F5EF66B1-391C-492A-9657-A6E81057878A}"/>
              </a:ext>
            </a:extLst>
          </p:cNvPr>
          <p:cNvSpPr>
            <a:spLocks/>
          </p:cNvSpPr>
          <p:nvPr/>
        </p:nvSpPr>
        <p:spPr bwMode="auto">
          <a:xfrm>
            <a:off x="6567488" y="3349625"/>
            <a:ext cx="2576512" cy="1785104"/>
          </a:xfrm>
          <a:prstGeom prst="callout2">
            <a:avLst>
              <a:gd name="adj1" fmla="val 4569"/>
              <a:gd name="adj2" fmla="val -2958"/>
              <a:gd name="adj3" fmla="val 4569"/>
              <a:gd name="adj4" fmla="val -2958"/>
              <a:gd name="adj5" fmla="val -44889"/>
              <a:gd name="adj6" fmla="val -2958"/>
            </a:avLst>
          </a:prstGeom>
          <a:noFill/>
          <a:ln w="28575">
            <a:solidFill>
              <a:schemeClr val="tx1"/>
            </a:solidFill>
            <a:miter lim="800000"/>
            <a:headEnd type="triangle" w="lg"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69863" indent="-169863">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sz="1600" dirty="0"/>
              <a:t>  The system retrieves and displays a list of current course offerings from the course catalog legacy database</a:t>
            </a:r>
          </a:p>
          <a:p>
            <a:pPr algn="l" rtl="0" eaLnBrk="0" hangingPunct="0"/>
            <a:r>
              <a:rPr lang="en-US" altLang="en-US" sz="1600" dirty="0"/>
              <a:t>   given specific </a:t>
            </a:r>
          </a:p>
          <a:p>
            <a:pPr algn="l" rtl="0" eaLnBrk="0" hangingPunct="0"/>
            <a:r>
              <a:rPr lang="en-US" altLang="en-US" sz="1600" dirty="0"/>
              <a:t>   parameters, such as...</a:t>
            </a:r>
          </a:p>
        </p:txBody>
      </p:sp>
      <p:sp>
        <p:nvSpPr>
          <p:cNvPr id="61488" name="Rectangle 48">
            <a:extLst>
              <a:ext uri="{FF2B5EF4-FFF2-40B4-BE49-F238E27FC236}">
                <a16:creationId xmlns:a16="http://schemas.microsoft.com/office/drawing/2014/main" id="{BE794194-46BA-4AB0-BA11-9E312C07429F}"/>
              </a:ext>
            </a:extLst>
          </p:cNvPr>
          <p:cNvSpPr>
            <a:spLocks noChangeArrowheads="1"/>
          </p:cNvSpPr>
          <p:nvPr/>
        </p:nvSpPr>
        <p:spPr bwMode="auto">
          <a:xfrm>
            <a:off x="6499225" y="2133600"/>
            <a:ext cx="457200" cy="76200"/>
          </a:xfrm>
          <a:prstGeom prst="rect">
            <a:avLst/>
          </a:prstGeom>
          <a:solidFill>
            <a:schemeClr val="accent1"/>
          </a:solidFill>
          <a:ln w="28575">
            <a:solidFill>
              <a:schemeClr val="tx1"/>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61490" name="Text Box 50">
            <a:extLst>
              <a:ext uri="{FF2B5EF4-FFF2-40B4-BE49-F238E27FC236}">
                <a16:creationId xmlns:a16="http://schemas.microsoft.com/office/drawing/2014/main" id="{9291BBB3-8033-477A-A44E-824E7EB7183D}"/>
              </a:ext>
            </a:extLst>
          </p:cNvPr>
          <p:cNvSpPr txBox="1">
            <a:spLocks noChangeArrowheads="1"/>
          </p:cNvSpPr>
          <p:nvPr/>
        </p:nvSpPr>
        <p:spPr bwMode="auto">
          <a:xfrm>
            <a:off x="504825" y="1042987"/>
            <a:ext cx="3762375" cy="642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Sometimes the description of</a:t>
            </a:r>
          </a:p>
          <a:p>
            <a:pPr algn="l" rtl="0" eaLnBrk="0" hangingPunct="0"/>
            <a:r>
              <a:rPr lang="en-US" altLang="en-US" dirty="0">
                <a:latin typeface="ZapfHumnst BT" pitchFamily="34" charset="0"/>
              </a:rPr>
              <a:t>the use case is </a:t>
            </a:r>
            <a:r>
              <a:rPr lang="en-US" altLang="en-US" u="sng" dirty="0">
                <a:latin typeface="ZapfHumnst BT" pitchFamily="34" charset="0"/>
              </a:rPr>
              <a:t>not sufficient</a:t>
            </a:r>
          </a:p>
          <a:p>
            <a:pPr algn="l" rtl="0" eaLnBrk="0" hangingPunct="0"/>
            <a:r>
              <a:rPr lang="en-US" altLang="en-US" dirty="0">
                <a:latin typeface="ZapfHumnst BT" pitchFamily="34" charset="0"/>
              </a:rPr>
              <a:t>for identifying analysis classes and</a:t>
            </a:r>
          </a:p>
          <a:p>
            <a:pPr algn="l" rtl="0" eaLnBrk="0" hangingPunct="0"/>
            <a:r>
              <a:rPr lang="en-US" altLang="en-US" dirty="0">
                <a:latin typeface="ZapfHumnst BT" pitchFamily="34" charset="0"/>
              </a:rPr>
              <a:t>their objects.  </a:t>
            </a:r>
          </a:p>
          <a:p>
            <a:pPr algn="l" rtl="0" eaLnBrk="0" hangingPunct="0"/>
            <a:endParaRPr lang="en-US" altLang="en-US" dirty="0">
              <a:latin typeface="ZapfHumnst BT" pitchFamily="34" charset="0"/>
            </a:endParaRPr>
          </a:p>
          <a:p>
            <a:pPr algn="l" rtl="0" eaLnBrk="0" hangingPunct="0"/>
            <a:r>
              <a:rPr lang="en-US" altLang="en-US" dirty="0">
                <a:latin typeface="ZapfHumnst BT" pitchFamily="34" charset="0"/>
              </a:rPr>
              <a:t>Remember, customer doesn’t </a:t>
            </a:r>
          </a:p>
          <a:p>
            <a:pPr algn="l" rtl="0" eaLnBrk="0" hangingPunct="0"/>
            <a:r>
              <a:rPr lang="en-US" altLang="en-US" dirty="0">
                <a:latin typeface="ZapfHumnst BT" pitchFamily="34" charset="0"/>
              </a:rPr>
              <a:t>care about the inside of the </a:t>
            </a:r>
          </a:p>
          <a:p>
            <a:pPr algn="l" rtl="0" eaLnBrk="0" hangingPunct="0"/>
            <a:r>
              <a:rPr lang="en-US" altLang="en-US" dirty="0">
                <a:latin typeface="ZapfHumnst BT" pitchFamily="34" charset="0"/>
              </a:rPr>
              <a:t>system, so many details </a:t>
            </a:r>
            <a:r>
              <a:rPr lang="en-US" altLang="en-US" u="sng" dirty="0">
                <a:latin typeface="ZapfHumnst BT" pitchFamily="34" charset="0"/>
              </a:rPr>
              <a:t>may</a:t>
            </a:r>
          </a:p>
          <a:p>
            <a:pPr algn="l" rtl="0" eaLnBrk="0" hangingPunct="0"/>
            <a:r>
              <a:rPr lang="en-US" altLang="en-US" u="sng" dirty="0">
                <a:latin typeface="ZapfHumnst BT" pitchFamily="34" charset="0"/>
              </a:rPr>
              <a:t>have been left out</a:t>
            </a:r>
            <a:r>
              <a:rPr lang="en-US" altLang="en-US" dirty="0">
                <a:latin typeface="ZapfHumnst BT" pitchFamily="34" charset="0"/>
              </a:rPr>
              <a:t> – leaving the</a:t>
            </a:r>
          </a:p>
          <a:p>
            <a:pPr algn="l" rtl="0" eaLnBrk="0" hangingPunct="0"/>
            <a:r>
              <a:rPr lang="en-US" altLang="en-US" dirty="0">
                <a:latin typeface="ZapfHumnst BT" pitchFamily="34" charset="0"/>
              </a:rPr>
              <a:t>use case description like a black</a:t>
            </a:r>
          </a:p>
          <a:p>
            <a:pPr algn="l" rtl="0" eaLnBrk="0" hangingPunct="0"/>
            <a:r>
              <a:rPr lang="en-US" altLang="en-US" dirty="0">
                <a:latin typeface="ZapfHumnst BT" pitchFamily="34" charset="0"/>
              </a:rPr>
              <a:t>box.</a:t>
            </a:r>
          </a:p>
          <a:p>
            <a:pPr algn="l" rtl="0" eaLnBrk="0" hangingPunct="0"/>
            <a:endParaRPr lang="en-US" altLang="en-US" dirty="0">
              <a:latin typeface="ZapfHumnst BT" pitchFamily="34" charset="0"/>
            </a:endParaRPr>
          </a:p>
          <a:p>
            <a:pPr algn="l" rtl="0" eaLnBrk="0" hangingPunct="0"/>
            <a:r>
              <a:rPr lang="en-US" altLang="en-US" dirty="0">
                <a:latin typeface="ZapfHumnst BT" pitchFamily="34" charset="0"/>
              </a:rPr>
              <a:t>To find objects that perform the</a:t>
            </a:r>
          </a:p>
          <a:p>
            <a:pPr algn="l" rtl="0" eaLnBrk="0" hangingPunct="0"/>
            <a:r>
              <a:rPr lang="en-US" altLang="en-US" dirty="0">
                <a:latin typeface="ZapfHumnst BT" pitchFamily="34" charset="0"/>
              </a:rPr>
              <a:t>use cases, we may need ‘white </a:t>
            </a:r>
          </a:p>
          <a:p>
            <a:pPr algn="l" rtl="0" eaLnBrk="0" hangingPunct="0"/>
            <a:r>
              <a:rPr lang="en-US" altLang="en-US" dirty="0">
                <a:latin typeface="ZapfHumnst BT" pitchFamily="34" charset="0"/>
              </a:rPr>
              <a:t>box’ descriptions – that is, </a:t>
            </a:r>
            <a:r>
              <a:rPr lang="en-US" altLang="en-US" u="sng" dirty="0">
                <a:latin typeface="ZapfHumnst BT" pitchFamily="34" charset="0"/>
              </a:rPr>
              <a:t>what does</a:t>
            </a:r>
          </a:p>
          <a:p>
            <a:pPr algn="l" rtl="0" eaLnBrk="0" hangingPunct="0"/>
            <a:r>
              <a:rPr lang="en-US" altLang="en-US" u="sng" dirty="0">
                <a:latin typeface="ZapfHumnst BT" pitchFamily="34" charset="0"/>
              </a:rPr>
              <a:t>the system do from an internal </a:t>
            </a:r>
          </a:p>
          <a:p>
            <a:pPr algn="l" rtl="0" eaLnBrk="0" hangingPunct="0"/>
            <a:r>
              <a:rPr lang="en-US" altLang="en-US" u="sng" dirty="0">
                <a:latin typeface="ZapfHumnst BT" pitchFamily="34" charset="0"/>
              </a:rPr>
              <a:t>perspective.  From this, some objects</a:t>
            </a:r>
          </a:p>
          <a:p>
            <a:pPr algn="l" rtl="0" eaLnBrk="0" hangingPunct="0"/>
            <a:r>
              <a:rPr lang="en-US" altLang="en-US" u="sng" dirty="0">
                <a:latin typeface="ZapfHumnst BT" pitchFamily="34" charset="0"/>
              </a:rPr>
              <a:t>may be identified.</a:t>
            </a:r>
          </a:p>
          <a:p>
            <a:pPr algn="l" rtl="0" eaLnBrk="0" hangingPunct="0"/>
            <a:endParaRPr lang="en-US" altLang="en-US" u="sng" dirty="0">
              <a:latin typeface="ZapfHumnst BT" pitchFamily="34" charset="0"/>
            </a:endParaRPr>
          </a:p>
          <a:p>
            <a:pPr algn="l" rtl="0" eaLnBrk="0" hangingPunct="0"/>
            <a:r>
              <a:rPr lang="en-US" altLang="en-US" dirty="0">
                <a:latin typeface="ZapfHumnst BT" pitchFamily="34" charset="0"/>
              </a:rPr>
              <a:t>Many times we do not have </a:t>
            </a:r>
          </a:p>
          <a:p>
            <a:pPr algn="l" rtl="0" eaLnBrk="0" hangingPunct="0"/>
            <a:r>
              <a:rPr lang="en-US" altLang="en-US" dirty="0">
                <a:latin typeface="ZapfHumnst BT" pitchFamily="34" charset="0"/>
              </a:rPr>
              <a:t> enough detail.</a:t>
            </a:r>
          </a:p>
          <a:p>
            <a:pPr algn="l" rtl="0" eaLnBrk="0" hangingPunct="0"/>
            <a:endParaRPr lang="en-US" altLang="en-US" u="sng" dirty="0">
              <a:latin typeface="ZapfHumnst BT" pitchFamily="34" charset="0"/>
            </a:endParaRPr>
          </a:p>
          <a:p>
            <a:pPr algn="l" rtl="0" eaLnBrk="0" hangingPunct="0"/>
            <a:endParaRPr lang="en-US" altLang="en-US" dirty="0">
              <a:latin typeface="ZapfHumnst BT"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latin typeface="+mj-lt"/>
              </a:rPr>
              <a:t>Finding analysis classes</a:t>
            </a: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spTree>
    <p:extLst>
      <p:ext uri="{BB962C8B-B14F-4D97-AF65-F5344CB8AC3E}">
        <p14:creationId xmlns:p14="http://schemas.microsoft.com/office/powerpoint/2010/main" val="333253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4DDC740-FA7F-4FED-B267-E7BAFDBF9C9C}"/>
              </a:ext>
            </a:extLst>
          </p:cNvPr>
          <p:cNvSpPr>
            <a:spLocks noGrp="1" noChangeArrowheads="1"/>
          </p:cNvSpPr>
          <p:nvPr>
            <p:ph type="title"/>
          </p:nvPr>
        </p:nvSpPr>
        <p:spPr>
          <a:xfrm>
            <a:off x="0" y="304800"/>
            <a:ext cx="8610600" cy="228600"/>
          </a:xfrm>
        </p:spPr>
        <p:txBody>
          <a:bodyPr/>
          <a:lstStyle/>
          <a:p>
            <a:pPr marL="0" indent="0" rtl="0">
              <a:lnSpc>
                <a:spcPct val="80000"/>
              </a:lnSpc>
              <a:buSzPct val="110000"/>
              <a:buNone/>
            </a:pPr>
            <a:r>
              <a:rPr lang="en-US" altLang="en-US" sz="2400" b="1" dirty="0">
                <a:solidFill>
                  <a:schemeClr val="accent1">
                    <a:lumMod val="75000"/>
                  </a:schemeClr>
                </a:solidFill>
              </a:rPr>
              <a:t> </a:t>
            </a:r>
            <a:r>
              <a:rPr lang="en-US" altLang="en-US" sz="2400" dirty="0">
                <a:solidFill>
                  <a:schemeClr val="accent1">
                    <a:lumMod val="75000"/>
                  </a:schemeClr>
                </a:solidFill>
              </a:rPr>
              <a:t>Find Classes from Use-Case Behavior</a:t>
            </a:r>
            <a:endParaRPr lang="en-US" altLang="en-US" sz="3600" dirty="0">
              <a:solidFill>
                <a:schemeClr val="accent1">
                  <a:lumMod val="75000"/>
                </a:schemeClr>
              </a:solidFill>
            </a:endParaRPr>
          </a:p>
        </p:txBody>
      </p:sp>
      <p:sp>
        <p:nvSpPr>
          <p:cNvPr id="54275" name="Rectangle 3">
            <a:extLst>
              <a:ext uri="{FF2B5EF4-FFF2-40B4-BE49-F238E27FC236}">
                <a16:creationId xmlns:a16="http://schemas.microsoft.com/office/drawing/2014/main" id="{6A1F41CA-80BE-4EBC-B4AC-363C2041D3CF}"/>
              </a:ext>
            </a:extLst>
          </p:cNvPr>
          <p:cNvSpPr>
            <a:spLocks noGrp="1" noChangeArrowheads="1"/>
          </p:cNvSpPr>
          <p:nvPr>
            <p:ph idx="1"/>
          </p:nvPr>
        </p:nvSpPr>
        <p:spPr>
          <a:xfrm>
            <a:off x="914400" y="1066800"/>
            <a:ext cx="8001000" cy="4648200"/>
          </a:xfrm>
        </p:spPr>
        <p:txBody>
          <a:bodyPr/>
          <a:lstStyle/>
          <a:p>
            <a:pPr marL="517525" indent="-517525" algn="l" rtl="0">
              <a:lnSpc>
                <a:spcPct val="80000"/>
              </a:lnSpc>
            </a:pPr>
            <a:r>
              <a:rPr lang="en-US" altLang="en-US" sz="2000" dirty="0"/>
              <a:t>Finding a </a:t>
            </a:r>
            <a:r>
              <a:rPr lang="en-US" altLang="en-US" sz="2000" b="1" dirty="0"/>
              <a:t>candidate set of analysis classes </a:t>
            </a:r>
            <a:r>
              <a:rPr lang="en-US" altLang="en-US" sz="2000" dirty="0"/>
              <a:t>is the first step in the transformation of the system from a mere statement of required behavior to a description of how the system will work.</a:t>
            </a:r>
          </a:p>
          <a:p>
            <a:pPr marL="517525" indent="-517525" algn="l" rtl="0">
              <a:lnSpc>
                <a:spcPct val="80000"/>
              </a:lnSpc>
            </a:pPr>
            <a:r>
              <a:rPr lang="en-US" altLang="en-US" sz="2000" dirty="0"/>
              <a:t>The technique described here uses three different perspectives of the system to drive the identification of candidate classes. </a:t>
            </a:r>
          </a:p>
          <a:p>
            <a:pPr marL="517525" indent="-517525" algn="l" rtl="0">
              <a:lnSpc>
                <a:spcPct val="80000"/>
              </a:lnSpc>
            </a:pPr>
            <a:r>
              <a:rPr lang="en-US" altLang="en-US" sz="2000" dirty="0"/>
              <a:t>The three perspectives are that of the </a:t>
            </a:r>
            <a:r>
              <a:rPr lang="en-US" altLang="en-US" sz="2000" b="1" i="1" dirty="0"/>
              <a:t>boundary between</a:t>
            </a:r>
            <a:r>
              <a:rPr lang="en-US" altLang="en-US" sz="2000" dirty="0"/>
              <a:t> the system and its actors, the </a:t>
            </a:r>
            <a:r>
              <a:rPr lang="en-US" altLang="en-US" sz="2000" b="1" i="1" dirty="0"/>
              <a:t>information the system uses</a:t>
            </a:r>
            <a:r>
              <a:rPr lang="en-US" altLang="en-US" sz="2000" dirty="0"/>
              <a:t>, and the </a:t>
            </a:r>
            <a:r>
              <a:rPr lang="en-US" altLang="en-US" sz="2000" b="1" i="1" dirty="0"/>
              <a:t>control logic</a:t>
            </a:r>
            <a:r>
              <a:rPr lang="en-US" altLang="en-US" sz="2000" dirty="0"/>
              <a:t> of the system. </a:t>
            </a:r>
          </a:p>
          <a:p>
            <a:pPr marL="517525" indent="-517525" algn="l" rtl="0">
              <a:lnSpc>
                <a:spcPct val="80000"/>
              </a:lnSpc>
            </a:pPr>
            <a:r>
              <a:rPr lang="en-US" altLang="en-US" sz="2000" dirty="0"/>
              <a:t>The  candidate set of analysis class includes :</a:t>
            </a:r>
          </a:p>
          <a:p>
            <a:pPr marL="517525" indent="-517525" algn="l" rtl="0">
              <a:lnSpc>
                <a:spcPct val="80000"/>
              </a:lnSpc>
              <a:buFontTx/>
              <a:buNone/>
            </a:pPr>
            <a:r>
              <a:rPr lang="en-US" altLang="en-US" sz="2000" dirty="0"/>
              <a:t>            - </a:t>
            </a:r>
            <a:r>
              <a:rPr lang="en-US" altLang="en-US" sz="2000" dirty="0">
                <a:solidFill>
                  <a:schemeClr val="accent1">
                    <a:lumMod val="75000"/>
                  </a:schemeClr>
                </a:solidFill>
              </a:rPr>
              <a:t>Boundary class    - Entity classes    - Control classes</a:t>
            </a:r>
          </a:p>
          <a:p>
            <a:pPr>
              <a:lnSpc>
                <a:spcPct val="80000"/>
              </a:lnSpc>
            </a:pPr>
            <a:r>
              <a:rPr lang="en-US" altLang="en-US" sz="2000" dirty="0"/>
              <a:t>The complete behavior of a Use-Case has to be distributed to analysis classes.</a:t>
            </a:r>
          </a:p>
          <a:p>
            <a:pPr marL="517525" indent="-517525" algn="l" rtl="0">
              <a:lnSpc>
                <a:spcPct val="80000"/>
              </a:lnSpc>
              <a:buFontTx/>
              <a:buNone/>
            </a:pPr>
            <a:r>
              <a:rPr lang="en-US" altLang="en-US" sz="2000" dirty="0">
                <a:solidFill>
                  <a:schemeClr val="accent1">
                    <a:lumMod val="75000"/>
                  </a:schemeClr>
                </a:solidFill>
              </a:rPr>
              <a:t>   </a:t>
            </a:r>
          </a:p>
          <a:p>
            <a:pPr marL="517525" indent="-517525" algn="l" rtl="0">
              <a:lnSpc>
                <a:spcPct val="80000"/>
              </a:lnSpc>
            </a:pPr>
            <a:endParaRPr lang="en-US" altLang="en-US" sz="2000" dirty="0"/>
          </a:p>
          <a:p>
            <a:pPr marL="517525" indent="-517525"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E49C42E-E012-4494-937E-00E9C775A9B5}"/>
              </a:ext>
            </a:extLst>
          </p:cNvPr>
          <p:cNvSpPr>
            <a:spLocks noGrp="1"/>
          </p:cNvSpPr>
          <p:nvPr>
            <p:ph type="sldNum" sz="quarter" idx="12"/>
          </p:nvPr>
        </p:nvSpPr>
        <p:spPr/>
        <p:txBody>
          <a:bodyPr/>
          <a:lstStyle/>
          <a:p>
            <a:fld id="{578D0FD3-A430-4A84-97DE-051D6BBACCAC}" type="slidenum">
              <a:rPr lang="ar-SA" altLang="en-US"/>
              <a:pPr/>
              <a:t>12</a:t>
            </a:fld>
            <a:endParaRPr lang="en-US" altLang="en-US"/>
          </a:p>
        </p:txBody>
      </p:sp>
    </p:spTree>
    <p:extLst>
      <p:ext uri="{BB962C8B-B14F-4D97-AF65-F5344CB8AC3E}">
        <p14:creationId xmlns:p14="http://schemas.microsoft.com/office/powerpoint/2010/main" val="142838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40F3D908-1AB5-4B1E-9CB0-4FD5872F5529}"/>
              </a:ext>
            </a:extLst>
          </p:cNvPr>
          <p:cNvSpPr>
            <a:spLocks noGrp="1" noChangeArrowheads="1"/>
          </p:cNvSpPr>
          <p:nvPr>
            <p:ph idx="1"/>
          </p:nvPr>
        </p:nvSpPr>
        <p:spPr>
          <a:xfrm>
            <a:off x="905933" y="304800"/>
            <a:ext cx="7704667" cy="3452559"/>
          </a:xfrm>
        </p:spPr>
        <p:txBody>
          <a:bodyPr/>
          <a:lstStyle/>
          <a:p>
            <a:pPr algn="l" rtl="0"/>
            <a:r>
              <a:rPr lang="en-US" altLang="en-US" sz="1800" dirty="0">
                <a:latin typeface="ZapfHumnst BT" pitchFamily="34" charset="0"/>
              </a:rPr>
              <a:t>Analysis class modeling represents an </a:t>
            </a:r>
            <a:r>
              <a:rPr lang="en-US" altLang="en-US" sz="1800" b="1" u="sng" dirty="0">
                <a:latin typeface="ZapfHumnst BT" pitchFamily="34" charset="0"/>
              </a:rPr>
              <a:t>early conceptual model</a:t>
            </a:r>
            <a:r>
              <a:rPr lang="en-US" altLang="en-US" sz="1800" dirty="0">
                <a:latin typeface="ZapfHumnst BT" pitchFamily="34" charset="0"/>
              </a:rPr>
              <a:t> for </a:t>
            </a:r>
            <a:r>
              <a:rPr lang="en-US" altLang="en-US" sz="1800" dirty="0"/>
              <a:t>‘</a:t>
            </a:r>
            <a:r>
              <a:rPr lang="en-US" altLang="en-US" sz="1800" dirty="0">
                <a:latin typeface="ZapfHumnst BT" pitchFamily="34" charset="0"/>
              </a:rPr>
              <a:t>things in the system which have responsibilities and behaviors</a:t>
            </a:r>
            <a:r>
              <a:rPr lang="en-US" altLang="en-US" sz="1800" dirty="0"/>
              <a:t>’</a:t>
            </a:r>
            <a:r>
              <a:rPr lang="en-US" altLang="en-US" sz="1800" dirty="0">
                <a:latin typeface="ZapfHumnst BT" pitchFamily="34" charset="0"/>
              </a:rPr>
              <a:t>.  </a:t>
            </a:r>
          </a:p>
          <a:p>
            <a:pPr algn="l" rtl="0"/>
            <a:r>
              <a:rPr lang="en-US" altLang="en-US" sz="1800" dirty="0">
                <a:latin typeface="ZapfHumnst BT" pitchFamily="34" charset="0"/>
              </a:rPr>
              <a:t>Analysis classes are used to capture a </a:t>
            </a:r>
            <a:r>
              <a:rPr lang="en-US" altLang="en-US" sz="1800" dirty="0"/>
              <a:t>‘</a:t>
            </a:r>
            <a:r>
              <a:rPr lang="en-US" altLang="en-US" sz="1800" dirty="0">
                <a:latin typeface="ZapfHumnst BT" pitchFamily="34" charset="0"/>
              </a:rPr>
              <a:t>first-draft</a:t>
            </a:r>
            <a:r>
              <a:rPr lang="en-US" altLang="en-US" sz="1800" dirty="0"/>
              <a:t>’</a:t>
            </a:r>
            <a:r>
              <a:rPr lang="en-US" altLang="en-US" sz="1800" dirty="0">
                <a:latin typeface="ZapfHumnst BT" pitchFamily="34" charset="0"/>
              </a:rPr>
              <a:t>, rough-cut of the object model of the system.</a:t>
            </a:r>
          </a:p>
          <a:p>
            <a:pPr algn="l" rtl="0"/>
            <a:r>
              <a:rPr lang="en-US" altLang="en-US" sz="1800" dirty="0">
                <a:latin typeface="ZapfHumnst BT" pitchFamily="34" charset="0"/>
              </a:rPr>
              <a:t>Analysis classes handle </a:t>
            </a:r>
            <a:r>
              <a:rPr lang="en-US" altLang="en-US" sz="1800" u="sng" dirty="0">
                <a:latin typeface="ZapfHumnst BT" pitchFamily="34" charset="0"/>
              </a:rPr>
              <a:t>primary functional requirements</a:t>
            </a:r>
            <a:r>
              <a:rPr lang="en-US" altLang="en-US" sz="1800" dirty="0">
                <a:latin typeface="ZapfHumnst BT" pitchFamily="34" charset="0"/>
              </a:rPr>
              <a:t>, </a:t>
            </a:r>
            <a:r>
              <a:rPr lang="en-US" altLang="en-US" sz="1800" u="sng" dirty="0">
                <a:latin typeface="ZapfHumnst BT" pitchFamily="34" charset="0"/>
              </a:rPr>
              <a:t>interface requirements</a:t>
            </a:r>
            <a:r>
              <a:rPr lang="en-US" altLang="en-US" sz="1800" dirty="0">
                <a:latin typeface="ZapfHumnst BT" pitchFamily="34" charset="0"/>
              </a:rPr>
              <a:t>, and some </a:t>
            </a:r>
            <a:r>
              <a:rPr lang="en-US" altLang="en-US" sz="1800" u="sng" dirty="0">
                <a:latin typeface="ZapfHumnst BT" pitchFamily="34" charset="0"/>
              </a:rPr>
              <a:t>control</a:t>
            </a:r>
            <a:endParaRPr lang="en-US" altLang="en-US" sz="1800" dirty="0">
              <a:latin typeface="ZapfHumnst BT" pitchFamily="34" charset="0"/>
            </a:endParaRPr>
          </a:p>
          <a:p>
            <a:pPr algn="l" rtl="0"/>
            <a:endParaRPr lang="en-US" altLang="en-US" sz="2000" dirty="0"/>
          </a:p>
        </p:txBody>
      </p:sp>
      <p:sp>
        <p:nvSpPr>
          <p:cNvPr id="5" name="Slide Number Placeholder 5">
            <a:extLst>
              <a:ext uri="{FF2B5EF4-FFF2-40B4-BE49-F238E27FC236}">
                <a16:creationId xmlns:a16="http://schemas.microsoft.com/office/drawing/2014/main" id="{6AED8787-F147-4F8A-9811-AD12FC10ECD3}"/>
              </a:ext>
            </a:extLst>
          </p:cNvPr>
          <p:cNvSpPr>
            <a:spLocks noGrp="1"/>
          </p:cNvSpPr>
          <p:nvPr>
            <p:ph type="sldNum" sz="quarter" idx="12"/>
          </p:nvPr>
        </p:nvSpPr>
        <p:spPr/>
        <p:txBody>
          <a:bodyPr/>
          <a:lstStyle/>
          <a:p>
            <a:fld id="{BC4858A3-8F2F-4B2E-9D48-E2F7F910258F}" type="slidenum">
              <a:rPr lang="ar-SA" altLang="en-US"/>
              <a:pPr/>
              <a:t>13</a:t>
            </a:fld>
            <a:endParaRPr lang="en-US" altLang="en-US"/>
          </a:p>
        </p:txBody>
      </p:sp>
      <p:sp>
        <p:nvSpPr>
          <p:cNvPr id="7" name="Rectangle 2">
            <a:extLst>
              <a:ext uri="{FF2B5EF4-FFF2-40B4-BE49-F238E27FC236}">
                <a16:creationId xmlns:a16="http://schemas.microsoft.com/office/drawing/2014/main" id="{597184D1-8362-4B5C-8529-90FEFCC8123F}"/>
              </a:ext>
            </a:extLst>
          </p:cNvPr>
          <p:cNvSpPr>
            <a:spLocks noGrp="1" noChangeArrowheads="1"/>
          </p:cNvSpPr>
          <p:nvPr>
            <p:ph type="title"/>
          </p:nvPr>
        </p:nvSpPr>
        <p:spPr>
          <a:xfrm>
            <a:off x="0" y="304800"/>
            <a:ext cx="8610600" cy="228600"/>
          </a:xfrm>
        </p:spPr>
        <p:txBody>
          <a:bodyPr/>
          <a:lstStyle/>
          <a:p>
            <a:pPr marL="0" indent="0" rtl="0">
              <a:lnSpc>
                <a:spcPct val="80000"/>
              </a:lnSpc>
              <a:buSzPct val="110000"/>
              <a:buNone/>
            </a:pPr>
            <a:r>
              <a:rPr lang="en-US" altLang="en-US" sz="2400" b="1" dirty="0">
                <a:solidFill>
                  <a:schemeClr val="accent1">
                    <a:lumMod val="75000"/>
                  </a:schemeClr>
                </a:solidFill>
              </a:rPr>
              <a:t> </a:t>
            </a:r>
            <a:r>
              <a:rPr lang="en-US" altLang="en-US" sz="2400" dirty="0">
                <a:solidFill>
                  <a:schemeClr val="accent1">
                    <a:lumMod val="75000"/>
                  </a:schemeClr>
                </a:solidFill>
              </a:rPr>
              <a:t>Find Classes from Use-Case Behavior</a:t>
            </a:r>
            <a:endParaRPr lang="en-US" altLang="en-US" sz="3600" dirty="0">
              <a:solidFill>
                <a:schemeClr val="accent1">
                  <a:lumMod val="75000"/>
                </a:schemeClr>
              </a:solidFill>
            </a:endParaRPr>
          </a:p>
        </p:txBody>
      </p:sp>
      <p:sp>
        <p:nvSpPr>
          <p:cNvPr id="8" name="Rectangle 3">
            <a:extLst>
              <a:ext uri="{FF2B5EF4-FFF2-40B4-BE49-F238E27FC236}">
                <a16:creationId xmlns:a16="http://schemas.microsoft.com/office/drawing/2014/main" id="{E32D6ED2-0AC1-40E9-AD3C-8E98892E54FF}"/>
              </a:ext>
            </a:extLst>
          </p:cNvPr>
          <p:cNvSpPr txBox="1">
            <a:spLocks noChangeArrowheads="1"/>
          </p:cNvSpPr>
          <p:nvPr/>
        </p:nvSpPr>
        <p:spPr bwMode="auto">
          <a:xfrm>
            <a:off x="982133" y="3299759"/>
            <a:ext cx="7704667" cy="3332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FontTx/>
              <a:buNone/>
            </a:pPr>
            <a:r>
              <a:rPr lang="en-US" altLang="en-US"/>
              <a:t>  </a:t>
            </a:r>
          </a:p>
        </p:txBody>
      </p:sp>
      <p:sp>
        <p:nvSpPr>
          <p:cNvPr id="9" name="Slide Number Placeholder 5">
            <a:extLst>
              <a:ext uri="{FF2B5EF4-FFF2-40B4-BE49-F238E27FC236}">
                <a16:creationId xmlns:a16="http://schemas.microsoft.com/office/drawing/2014/main" id="{AEFBA461-8678-4CE3-851C-9E2B86FCE727}"/>
              </a:ext>
            </a:extLst>
          </p:cNvPr>
          <p:cNvSpPr txBox="1">
            <a:spLocks/>
          </p:cNvSpPr>
          <p:nvPr/>
        </p:nvSpPr>
        <p:spPr>
          <a:xfrm>
            <a:off x="8258175" y="6873875"/>
            <a:ext cx="428625" cy="365125"/>
          </a:xfrm>
          <a:prstGeom prst="rect">
            <a:avLst/>
          </a:prstGeom>
        </p:spPr>
        <p:txBody>
          <a:bodyPr vert="horz" lIns="91440" tIns="45720" rIns="91440" bIns="45720" rtlCol="0" anchor="ctr"/>
          <a:lstStyle>
            <a:defPPr>
              <a:defRPr lang="en-US"/>
            </a:defPPr>
            <a:lvl1pPr algn="r" defTabSz="457200" rtl="0" eaLnBrk="1" fontAlgn="auto" hangingPunct="1">
              <a:spcBef>
                <a:spcPts val="0"/>
              </a:spcBef>
              <a:spcAft>
                <a:spcPts val="0"/>
              </a:spcAft>
              <a:defRPr sz="1000" b="0" i="0" kern="1200">
                <a:solidFill>
                  <a:schemeClr val="tx1"/>
                </a:solidFill>
                <a:effectLst/>
                <a:latin typeface="+mn-lt"/>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a:lstStyle>
          <a:p>
            <a:fld id="{1171E0BC-3363-4AB5-82A0-8EE1FF6848BE}" type="slidenum">
              <a:rPr lang="ar-SA" altLang="en-US" smtClean="0"/>
              <a:pPr/>
              <a:t>13</a:t>
            </a:fld>
            <a:endParaRPr lang="en-US" altLang="en-US"/>
          </a:p>
        </p:txBody>
      </p:sp>
      <p:grpSp>
        <p:nvGrpSpPr>
          <p:cNvPr id="10" name="Group 4">
            <a:extLst>
              <a:ext uri="{FF2B5EF4-FFF2-40B4-BE49-F238E27FC236}">
                <a16:creationId xmlns:a16="http://schemas.microsoft.com/office/drawing/2014/main" id="{8C15BB73-6638-4C44-A2C8-6C4ABCB01F36}"/>
              </a:ext>
            </a:extLst>
          </p:cNvPr>
          <p:cNvGrpSpPr>
            <a:grpSpLocks/>
          </p:cNvGrpSpPr>
          <p:nvPr/>
        </p:nvGrpSpPr>
        <p:grpSpPr bwMode="auto">
          <a:xfrm>
            <a:off x="3429000" y="3051175"/>
            <a:ext cx="1709738" cy="2286000"/>
            <a:chOff x="446" y="2208"/>
            <a:chExt cx="754" cy="1008"/>
          </a:xfrm>
        </p:grpSpPr>
        <p:sp>
          <p:nvSpPr>
            <p:cNvPr id="11" name="Oval 5">
              <a:extLst>
                <a:ext uri="{FF2B5EF4-FFF2-40B4-BE49-F238E27FC236}">
                  <a16:creationId xmlns:a16="http://schemas.microsoft.com/office/drawing/2014/main" id="{DC590B9D-76E1-4AB0-87BE-3307E366A19B}"/>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6">
              <a:extLst>
                <a:ext uri="{FF2B5EF4-FFF2-40B4-BE49-F238E27FC236}">
                  <a16:creationId xmlns:a16="http://schemas.microsoft.com/office/drawing/2014/main" id="{70E4F7CA-CFD3-4976-B8F1-B77FEBBA8612}"/>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7">
              <a:extLst>
                <a:ext uri="{FF2B5EF4-FFF2-40B4-BE49-F238E27FC236}">
                  <a16:creationId xmlns:a16="http://schemas.microsoft.com/office/drawing/2014/main" id="{C66D9104-B6C0-42E7-9123-E8712B0BC959}"/>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8">
              <a:extLst>
                <a:ext uri="{FF2B5EF4-FFF2-40B4-BE49-F238E27FC236}">
                  <a16:creationId xmlns:a16="http://schemas.microsoft.com/office/drawing/2014/main" id="{BAD97BA9-6568-41BE-B0F4-5C76FCFCCDB3}"/>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9">
              <a:extLst>
                <a:ext uri="{FF2B5EF4-FFF2-40B4-BE49-F238E27FC236}">
                  <a16:creationId xmlns:a16="http://schemas.microsoft.com/office/drawing/2014/main" id="{068399A6-F019-407F-A851-F30A5B5DF8D3}"/>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10">
              <a:extLst>
                <a:ext uri="{FF2B5EF4-FFF2-40B4-BE49-F238E27FC236}">
                  <a16:creationId xmlns:a16="http://schemas.microsoft.com/office/drawing/2014/main" id="{14CD81DB-B4AC-4053-B1B9-4A2A062F6AF9}"/>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11">
              <a:extLst>
                <a:ext uri="{FF2B5EF4-FFF2-40B4-BE49-F238E27FC236}">
                  <a16:creationId xmlns:a16="http://schemas.microsoft.com/office/drawing/2014/main" id="{34F46486-20C3-42EF-B81D-AC407C1514A2}"/>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12">
              <a:extLst>
                <a:ext uri="{FF2B5EF4-FFF2-40B4-BE49-F238E27FC236}">
                  <a16:creationId xmlns:a16="http://schemas.microsoft.com/office/drawing/2014/main" id="{AC33E912-016D-461A-B3AB-87E64EAF5DB1}"/>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3">
              <a:extLst>
                <a:ext uri="{FF2B5EF4-FFF2-40B4-BE49-F238E27FC236}">
                  <a16:creationId xmlns:a16="http://schemas.microsoft.com/office/drawing/2014/main" id="{3C47F9C3-397C-4080-8515-0FA443C22BE3}"/>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14">
              <a:extLst>
                <a:ext uri="{FF2B5EF4-FFF2-40B4-BE49-F238E27FC236}">
                  <a16:creationId xmlns:a16="http://schemas.microsoft.com/office/drawing/2014/main" id="{48C2F687-85B8-4897-8517-47BFAFE6DD70}"/>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5">
              <a:extLst>
                <a:ext uri="{FF2B5EF4-FFF2-40B4-BE49-F238E27FC236}">
                  <a16:creationId xmlns:a16="http://schemas.microsoft.com/office/drawing/2014/main" id="{02F48BF7-E8C9-42C9-A593-2BABB1EFC721}"/>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16">
              <a:extLst>
                <a:ext uri="{FF2B5EF4-FFF2-40B4-BE49-F238E27FC236}">
                  <a16:creationId xmlns:a16="http://schemas.microsoft.com/office/drawing/2014/main" id="{2FA9C1F8-1DD8-4814-B28F-2A63501AA163}"/>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17">
              <a:extLst>
                <a:ext uri="{FF2B5EF4-FFF2-40B4-BE49-F238E27FC236}">
                  <a16:creationId xmlns:a16="http://schemas.microsoft.com/office/drawing/2014/main" id="{D0A9F95C-4570-4127-9DD3-B7C1740F519A}"/>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18">
              <a:extLst>
                <a:ext uri="{FF2B5EF4-FFF2-40B4-BE49-F238E27FC236}">
                  <a16:creationId xmlns:a16="http://schemas.microsoft.com/office/drawing/2014/main" id="{D8F5F371-9349-444E-8D2E-F77D2560D448}"/>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19">
              <a:extLst>
                <a:ext uri="{FF2B5EF4-FFF2-40B4-BE49-F238E27FC236}">
                  <a16:creationId xmlns:a16="http://schemas.microsoft.com/office/drawing/2014/main" id="{B7CD7EA5-2240-41AD-8E01-B59D5886A7DA}"/>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0">
              <a:extLst>
                <a:ext uri="{FF2B5EF4-FFF2-40B4-BE49-F238E27FC236}">
                  <a16:creationId xmlns:a16="http://schemas.microsoft.com/office/drawing/2014/main" id="{B3D1DE21-AB5D-4877-9CF4-FBD9E3E0796A}"/>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1">
              <a:extLst>
                <a:ext uri="{FF2B5EF4-FFF2-40B4-BE49-F238E27FC236}">
                  <a16:creationId xmlns:a16="http://schemas.microsoft.com/office/drawing/2014/main" id="{C2450810-5FAF-43B3-B7F1-EAC78DB45941}"/>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22">
              <a:extLst>
                <a:ext uri="{FF2B5EF4-FFF2-40B4-BE49-F238E27FC236}">
                  <a16:creationId xmlns:a16="http://schemas.microsoft.com/office/drawing/2014/main" id="{CAEC4592-0EE9-4F7C-9806-A809364F9204}"/>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Line 23">
              <a:extLst>
                <a:ext uri="{FF2B5EF4-FFF2-40B4-BE49-F238E27FC236}">
                  <a16:creationId xmlns:a16="http://schemas.microsoft.com/office/drawing/2014/main" id="{52CFE8A0-6DEB-4C18-941E-971569B75746}"/>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 name="Line 24">
            <a:extLst>
              <a:ext uri="{FF2B5EF4-FFF2-40B4-BE49-F238E27FC236}">
                <a16:creationId xmlns:a16="http://schemas.microsoft.com/office/drawing/2014/main" id="{94CC2922-903B-431C-98EC-9858B4C15462}"/>
              </a:ext>
            </a:extLst>
          </p:cNvPr>
          <p:cNvSpPr>
            <a:spLocks noChangeShapeType="1"/>
          </p:cNvSpPr>
          <p:nvPr/>
        </p:nvSpPr>
        <p:spPr bwMode="auto">
          <a:xfrm flipH="1" flipV="1">
            <a:off x="2667000" y="3584575"/>
            <a:ext cx="1905000" cy="3810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1" name="Line 25">
            <a:extLst>
              <a:ext uri="{FF2B5EF4-FFF2-40B4-BE49-F238E27FC236}">
                <a16:creationId xmlns:a16="http://schemas.microsoft.com/office/drawing/2014/main" id="{7A572A99-F73E-48E2-86F5-9A9E997F5F7A}"/>
              </a:ext>
            </a:extLst>
          </p:cNvPr>
          <p:cNvSpPr>
            <a:spLocks noChangeShapeType="1"/>
          </p:cNvSpPr>
          <p:nvPr/>
        </p:nvSpPr>
        <p:spPr bwMode="auto">
          <a:xfrm>
            <a:off x="4648200" y="4498975"/>
            <a:ext cx="2057400" cy="3048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2" name="Line 26">
            <a:extLst>
              <a:ext uri="{FF2B5EF4-FFF2-40B4-BE49-F238E27FC236}">
                <a16:creationId xmlns:a16="http://schemas.microsoft.com/office/drawing/2014/main" id="{69EBC418-99B7-4885-A5A8-1F54E52B45F4}"/>
              </a:ext>
            </a:extLst>
          </p:cNvPr>
          <p:cNvSpPr>
            <a:spLocks noChangeShapeType="1"/>
          </p:cNvSpPr>
          <p:nvPr/>
        </p:nvSpPr>
        <p:spPr bwMode="auto">
          <a:xfrm flipH="1">
            <a:off x="4267200" y="5032375"/>
            <a:ext cx="304800" cy="914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3" name="Line 27">
            <a:extLst>
              <a:ext uri="{FF2B5EF4-FFF2-40B4-BE49-F238E27FC236}">
                <a16:creationId xmlns:a16="http://schemas.microsoft.com/office/drawing/2014/main" id="{979D8B03-C04F-4CFE-9FD8-23647B01D8E7}"/>
              </a:ext>
            </a:extLst>
          </p:cNvPr>
          <p:cNvSpPr>
            <a:spLocks noChangeShapeType="1"/>
          </p:cNvSpPr>
          <p:nvPr/>
        </p:nvSpPr>
        <p:spPr bwMode="auto">
          <a:xfrm>
            <a:off x="4953000" y="4803775"/>
            <a:ext cx="1676400" cy="914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4" name="Line 28">
            <a:extLst>
              <a:ext uri="{FF2B5EF4-FFF2-40B4-BE49-F238E27FC236}">
                <a16:creationId xmlns:a16="http://schemas.microsoft.com/office/drawing/2014/main" id="{2EB9114D-BEC1-459B-977D-518375AA8820}"/>
              </a:ext>
            </a:extLst>
          </p:cNvPr>
          <p:cNvSpPr>
            <a:spLocks noChangeShapeType="1"/>
          </p:cNvSpPr>
          <p:nvPr/>
        </p:nvSpPr>
        <p:spPr bwMode="auto">
          <a:xfrm flipH="1">
            <a:off x="2819400" y="4194175"/>
            <a:ext cx="1752600" cy="533400"/>
          </a:xfrm>
          <a:prstGeom prst="line">
            <a:avLst/>
          </a:prstGeom>
          <a:noFill/>
          <a:ln w="28575">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5" name="Rectangle 29">
            <a:extLst>
              <a:ext uri="{FF2B5EF4-FFF2-40B4-BE49-F238E27FC236}">
                <a16:creationId xmlns:a16="http://schemas.microsoft.com/office/drawing/2014/main" id="{C3FB88BE-EB79-4E7A-94C6-32C259189BD6}"/>
              </a:ext>
            </a:extLst>
          </p:cNvPr>
          <p:cNvSpPr>
            <a:spLocks noChangeArrowheads="1"/>
          </p:cNvSpPr>
          <p:nvPr/>
        </p:nvSpPr>
        <p:spPr bwMode="auto">
          <a:xfrm>
            <a:off x="4267200" y="3889375"/>
            <a:ext cx="457200" cy="152400"/>
          </a:xfrm>
          <a:prstGeom prst="rect">
            <a:avLst/>
          </a:prstGeom>
          <a:solidFill>
            <a:schemeClr val="accent1"/>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6" name="Rectangle 30">
            <a:extLst>
              <a:ext uri="{FF2B5EF4-FFF2-40B4-BE49-F238E27FC236}">
                <a16:creationId xmlns:a16="http://schemas.microsoft.com/office/drawing/2014/main" id="{7394D2BF-59E9-4EFB-BBA4-D01A2937DA14}"/>
              </a:ext>
            </a:extLst>
          </p:cNvPr>
          <p:cNvSpPr>
            <a:spLocks noChangeArrowheads="1"/>
          </p:cNvSpPr>
          <p:nvPr/>
        </p:nvSpPr>
        <p:spPr bwMode="auto">
          <a:xfrm>
            <a:off x="4267200" y="4117975"/>
            <a:ext cx="762000" cy="152400"/>
          </a:xfrm>
          <a:prstGeom prst="rect">
            <a:avLst/>
          </a:prstGeom>
          <a:solidFill>
            <a:srgbClr val="339966"/>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7" name="Rectangle 31">
            <a:extLst>
              <a:ext uri="{FF2B5EF4-FFF2-40B4-BE49-F238E27FC236}">
                <a16:creationId xmlns:a16="http://schemas.microsoft.com/office/drawing/2014/main" id="{CADF4B45-993B-44E6-8534-ECDC5883C913}"/>
              </a:ext>
            </a:extLst>
          </p:cNvPr>
          <p:cNvSpPr>
            <a:spLocks noChangeArrowheads="1"/>
          </p:cNvSpPr>
          <p:nvPr/>
        </p:nvSpPr>
        <p:spPr bwMode="auto">
          <a:xfrm>
            <a:off x="4267200" y="4422775"/>
            <a:ext cx="762000" cy="152400"/>
          </a:xfrm>
          <a:prstGeom prst="rect">
            <a:avLst/>
          </a:prstGeom>
          <a:solidFill>
            <a:schemeClr val="accent2"/>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8" name="Rectangle 32">
            <a:extLst>
              <a:ext uri="{FF2B5EF4-FFF2-40B4-BE49-F238E27FC236}">
                <a16:creationId xmlns:a16="http://schemas.microsoft.com/office/drawing/2014/main" id="{D9FFC05C-F6EC-4CD0-B27B-86309CEBD108}"/>
              </a:ext>
            </a:extLst>
          </p:cNvPr>
          <p:cNvSpPr>
            <a:spLocks noChangeArrowheads="1"/>
          </p:cNvSpPr>
          <p:nvPr/>
        </p:nvSpPr>
        <p:spPr bwMode="auto">
          <a:xfrm>
            <a:off x="4267200" y="4727575"/>
            <a:ext cx="762000" cy="152400"/>
          </a:xfrm>
          <a:prstGeom prst="rect">
            <a:avLst/>
          </a:prstGeom>
          <a:solidFill>
            <a:schemeClr val="tx2"/>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39" name="Rectangle 33">
            <a:extLst>
              <a:ext uri="{FF2B5EF4-FFF2-40B4-BE49-F238E27FC236}">
                <a16:creationId xmlns:a16="http://schemas.microsoft.com/office/drawing/2014/main" id="{687A75F1-2D2D-474C-96B3-E98F2B6B1F94}"/>
              </a:ext>
            </a:extLst>
          </p:cNvPr>
          <p:cNvSpPr>
            <a:spLocks noChangeArrowheads="1"/>
          </p:cNvSpPr>
          <p:nvPr/>
        </p:nvSpPr>
        <p:spPr bwMode="auto">
          <a:xfrm>
            <a:off x="4267200" y="5032375"/>
            <a:ext cx="762000" cy="152400"/>
          </a:xfrm>
          <a:prstGeom prst="rect">
            <a:avLst/>
          </a:prstGeom>
          <a:solidFill>
            <a:srgbClr val="993366"/>
          </a:solidFill>
          <a:ln>
            <a:noFill/>
          </a:ln>
          <a:effectLst/>
          <a:extLs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40" name="Group 36">
            <a:extLst>
              <a:ext uri="{FF2B5EF4-FFF2-40B4-BE49-F238E27FC236}">
                <a16:creationId xmlns:a16="http://schemas.microsoft.com/office/drawing/2014/main" id="{AF9AC7E6-C7EA-4203-9379-DA18B165B5C3}"/>
              </a:ext>
            </a:extLst>
          </p:cNvPr>
          <p:cNvGrpSpPr>
            <a:grpSpLocks/>
          </p:cNvGrpSpPr>
          <p:nvPr/>
        </p:nvGrpSpPr>
        <p:grpSpPr bwMode="auto">
          <a:xfrm>
            <a:off x="1857375" y="3341688"/>
            <a:ext cx="809625" cy="581025"/>
            <a:chOff x="1824" y="672"/>
            <a:chExt cx="510" cy="366"/>
          </a:xfrm>
        </p:grpSpPr>
        <p:sp>
          <p:nvSpPr>
            <p:cNvPr id="41" name="Oval 37">
              <a:extLst>
                <a:ext uri="{FF2B5EF4-FFF2-40B4-BE49-F238E27FC236}">
                  <a16:creationId xmlns:a16="http://schemas.microsoft.com/office/drawing/2014/main" id="{7E34AE15-CABF-4A3D-95A9-0A963198546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42" name="Line 38">
              <a:extLst>
                <a:ext uri="{FF2B5EF4-FFF2-40B4-BE49-F238E27FC236}">
                  <a16:creationId xmlns:a16="http://schemas.microsoft.com/office/drawing/2014/main" id="{40BC23C3-95D8-4FA5-B73A-38489A6B833D}"/>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39">
              <a:extLst>
                <a:ext uri="{FF2B5EF4-FFF2-40B4-BE49-F238E27FC236}">
                  <a16:creationId xmlns:a16="http://schemas.microsoft.com/office/drawing/2014/main" id="{F77C8964-B589-4775-92F5-F185DFC84DC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 name="Group 40">
            <a:extLst>
              <a:ext uri="{FF2B5EF4-FFF2-40B4-BE49-F238E27FC236}">
                <a16:creationId xmlns:a16="http://schemas.microsoft.com/office/drawing/2014/main" id="{D1A2EBFE-310F-4E37-86F2-527131894264}"/>
              </a:ext>
            </a:extLst>
          </p:cNvPr>
          <p:cNvGrpSpPr>
            <a:grpSpLocks/>
          </p:cNvGrpSpPr>
          <p:nvPr/>
        </p:nvGrpSpPr>
        <p:grpSpPr bwMode="auto">
          <a:xfrm>
            <a:off x="2251075" y="4416425"/>
            <a:ext cx="581025" cy="703263"/>
            <a:chOff x="3935" y="1469"/>
            <a:chExt cx="366" cy="443"/>
          </a:xfrm>
        </p:grpSpPr>
        <p:sp>
          <p:nvSpPr>
            <p:cNvPr id="45" name="Line 41">
              <a:extLst>
                <a:ext uri="{FF2B5EF4-FFF2-40B4-BE49-F238E27FC236}">
                  <a16:creationId xmlns:a16="http://schemas.microsoft.com/office/drawing/2014/main" id="{9D62BEF3-DA07-4B9C-970C-8E7151A03115}"/>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2">
              <a:extLst>
                <a:ext uri="{FF2B5EF4-FFF2-40B4-BE49-F238E27FC236}">
                  <a16:creationId xmlns:a16="http://schemas.microsoft.com/office/drawing/2014/main" id="{BDBE3B7F-AC5D-4D1D-89D9-E1523EAAA523}"/>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Oval 43">
              <a:extLst>
                <a:ext uri="{FF2B5EF4-FFF2-40B4-BE49-F238E27FC236}">
                  <a16:creationId xmlns:a16="http://schemas.microsoft.com/office/drawing/2014/main" id="{C8EBEC9A-8403-4DD6-A2C5-1E76BD233D02}"/>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grpSp>
        <p:nvGrpSpPr>
          <p:cNvPr id="48" name="Group 44">
            <a:extLst>
              <a:ext uri="{FF2B5EF4-FFF2-40B4-BE49-F238E27FC236}">
                <a16:creationId xmlns:a16="http://schemas.microsoft.com/office/drawing/2014/main" id="{5AFDC8A7-4A7A-43ED-AFFD-E5BA102BC9E3}"/>
              </a:ext>
            </a:extLst>
          </p:cNvPr>
          <p:cNvGrpSpPr>
            <a:grpSpLocks/>
          </p:cNvGrpSpPr>
          <p:nvPr/>
        </p:nvGrpSpPr>
        <p:grpSpPr bwMode="auto">
          <a:xfrm>
            <a:off x="3962400" y="5946775"/>
            <a:ext cx="609600" cy="581025"/>
            <a:chOff x="2169" y="4615"/>
            <a:chExt cx="384" cy="366"/>
          </a:xfrm>
        </p:grpSpPr>
        <p:sp>
          <p:nvSpPr>
            <p:cNvPr id="49" name="Oval 45">
              <a:extLst>
                <a:ext uri="{FF2B5EF4-FFF2-40B4-BE49-F238E27FC236}">
                  <a16:creationId xmlns:a16="http://schemas.microsoft.com/office/drawing/2014/main" id="{8603B086-2856-4A02-88DE-67839E15DD3C}"/>
                </a:ext>
              </a:extLst>
            </p:cNvPr>
            <p:cNvSpPr>
              <a:spLocks noChangeArrowheads="1"/>
            </p:cNvSpPr>
            <p:nvPr/>
          </p:nvSpPr>
          <p:spPr bwMode="auto">
            <a:xfrm>
              <a:off x="2175" y="4615"/>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 name="Line 46">
              <a:extLst>
                <a:ext uri="{FF2B5EF4-FFF2-40B4-BE49-F238E27FC236}">
                  <a16:creationId xmlns:a16="http://schemas.microsoft.com/office/drawing/2014/main" id="{4394C108-69A0-48C1-A6DC-0C7283D4CCFC}"/>
                </a:ext>
              </a:extLst>
            </p:cNvPr>
            <p:cNvSpPr>
              <a:spLocks noChangeShapeType="1"/>
            </p:cNvSpPr>
            <p:nvPr/>
          </p:nvSpPr>
          <p:spPr bwMode="auto">
            <a:xfrm>
              <a:off x="2169" y="4981"/>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 name="Group 47">
            <a:extLst>
              <a:ext uri="{FF2B5EF4-FFF2-40B4-BE49-F238E27FC236}">
                <a16:creationId xmlns:a16="http://schemas.microsoft.com/office/drawing/2014/main" id="{26F487EB-23AA-4AB4-862B-B584CDB01E3D}"/>
              </a:ext>
            </a:extLst>
          </p:cNvPr>
          <p:cNvGrpSpPr>
            <a:grpSpLocks/>
          </p:cNvGrpSpPr>
          <p:nvPr/>
        </p:nvGrpSpPr>
        <p:grpSpPr bwMode="auto">
          <a:xfrm>
            <a:off x="6400800" y="5718175"/>
            <a:ext cx="609600" cy="581025"/>
            <a:chOff x="2169" y="4615"/>
            <a:chExt cx="384" cy="366"/>
          </a:xfrm>
        </p:grpSpPr>
        <p:sp>
          <p:nvSpPr>
            <p:cNvPr id="52" name="Oval 48">
              <a:extLst>
                <a:ext uri="{FF2B5EF4-FFF2-40B4-BE49-F238E27FC236}">
                  <a16:creationId xmlns:a16="http://schemas.microsoft.com/office/drawing/2014/main" id="{7B1A3E39-737E-4392-931A-1DA8A8510D0D}"/>
                </a:ext>
              </a:extLst>
            </p:cNvPr>
            <p:cNvSpPr>
              <a:spLocks noChangeArrowheads="1"/>
            </p:cNvSpPr>
            <p:nvPr/>
          </p:nvSpPr>
          <p:spPr bwMode="auto">
            <a:xfrm>
              <a:off x="2175" y="4615"/>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3" name="Line 49">
              <a:extLst>
                <a:ext uri="{FF2B5EF4-FFF2-40B4-BE49-F238E27FC236}">
                  <a16:creationId xmlns:a16="http://schemas.microsoft.com/office/drawing/2014/main" id="{461AB4DB-7386-4EBC-B57B-65C812E22905}"/>
                </a:ext>
              </a:extLst>
            </p:cNvPr>
            <p:cNvSpPr>
              <a:spLocks noChangeShapeType="1"/>
            </p:cNvSpPr>
            <p:nvPr/>
          </p:nvSpPr>
          <p:spPr bwMode="auto">
            <a:xfrm>
              <a:off x="2169" y="4981"/>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 name="Group 50">
            <a:extLst>
              <a:ext uri="{FF2B5EF4-FFF2-40B4-BE49-F238E27FC236}">
                <a16:creationId xmlns:a16="http://schemas.microsoft.com/office/drawing/2014/main" id="{4F0D0511-E7D2-4492-82F6-488873FC517B}"/>
              </a:ext>
            </a:extLst>
          </p:cNvPr>
          <p:cNvGrpSpPr>
            <a:grpSpLocks/>
          </p:cNvGrpSpPr>
          <p:nvPr/>
        </p:nvGrpSpPr>
        <p:grpSpPr bwMode="auto">
          <a:xfrm flipH="1">
            <a:off x="6705600" y="4603750"/>
            <a:ext cx="809625" cy="581025"/>
            <a:chOff x="1824" y="672"/>
            <a:chExt cx="510" cy="366"/>
          </a:xfrm>
        </p:grpSpPr>
        <p:sp>
          <p:nvSpPr>
            <p:cNvPr id="55" name="Oval 51">
              <a:extLst>
                <a:ext uri="{FF2B5EF4-FFF2-40B4-BE49-F238E27FC236}">
                  <a16:creationId xmlns:a16="http://schemas.microsoft.com/office/drawing/2014/main" id="{AD6107FA-B036-4BBA-A8F1-40E01951B23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6" name="Line 52">
              <a:extLst>
                <a:ext uri="{FF2B5EF4-FFF2-40B4-BE49-F238E27FC236}">
                  <a16:creationId xmlns:a16="http://schemas.microsoft.com/office/drawing/2014/main" id="{6F487DE0-EFBD-44FA-B4DA-ABEA452000B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3">
              <a:extLst>
                <a:ext uri="{FF2B5EF4-FFF2-40B4-BE49-F238E27FC236}">
                  <a16:creationId xmlns:a16="http://schemas.microsoft.com/office/drawing/2014/main" id="{C0C567BC-0A71-4127-BBB3-C432D02BDA4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8" name="Text Box 54">
            <a:extLst>
              <a:ext uri="{FF2B5EF4-FFF2-40B4-BE49-F238E27FC236}">
                <a16:creationId xmlns:a16="http://schemas.microsoft.com/office/drawing/2014/main" id="{F580984A-1C3F-4F49-B2C2-DF5EB0DA6630}"/>
              </a:ext>
            </a:extLst>
          </p:cNvPr>
          <p:cNvSpPr txBox="1">
            <a:spLocks noChangeArrowheads="1"/>
          </p:cNvSpPr>
          <p:nvPr/>
        </p:nvSpPr>
        <p:spPr bwMode="auto">
          <a:xfrm>
            <a:off x="1600200" y="3973513"/>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&lt;&lt;boundary&gt;&gt;</a:t>
            </a:r>
          </a:p>
        </p:txBody>
      </p:sp>
      <p:sp>
        <p:nvSpPr>
          <p:cNvPr id="59" name="Text Box 55">
            <a:extLst>
              <a:ext uri="{FF2B5EF4-FFF2-40B4-BE49-F238E27FC236}">
                <a16:creationId xmlns:a16="http://schemas.microsoft.com/office/drawing/2014/main" id="{AA7D984F-0FAF-4DA0-A46A-804A2E657F07}"/>
              </a:ext>
            </a:extLst>
          </p:cNvPr>
          <p:cNvSpPr txBox="1">
            <a:spLocks noChangeArrowheads="1"/>
          </p:cNvSpPr>
          <p:nvPr/>
        </p:nvSpPr>
        <p:spPr bwMode="auto">
          <a:xfrm>
            <a:off x="6410325" y="5227638"/>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sp>
        <p:nvSpPr>
          <p:cNvPr id="60" name="Text Box 56">
            <a:extLst>
              <a:ext uri="{FF2B5EF4-FFF2-40B4-BE49-F238E27FC236}">
                <a16:creationId xmlns:a16="http://schemas.microsoft.com/office/drawing/2014/main" id="{616C995A-608C-4A28-9EBE-7D0435C5E024}"/>
              </a:ext>
            </a:extLst>
          </p:cNvPr>
          <p:cNvSpPr txBox="1">
            <a:spLocks noChangeArrowheads="1"/>
          </p:cNvSpPr>
          <p:nvPr/>
        </p:nvSpPr>
        <p:spPr bwMode="auto">
          <a:xfrm>
            <a:off x="1990725" y="5184775"/>
            <a:ext cx="121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&lt;&lt;control&gt;&gt;</a:t>
            </a:r>
          </a:p>
        </p:txBody>
      </p:sp>
      <p:sp>
        <p:nvSpPr>
          <p:cNvPr id="61" name="Text Box 57">
            <a:extLst>
              <a:ext uri="{FF2B5EF4-FFF2-40B4-BE49-F238E27FC236}">
                <a16:creationId xmlns:a16="http://schemas.microsoft.com/office/drawing/2014/main" id="{D199A36E-DBC8-4CD0-ABA5-84708C69EC74}"/>
              </a:ext>
            </a:extLst>
          </p:cNvPr>
          <p:cNvSpPr txBox="1">
            <a:spLocks noChangeArrowheads="1"/>
          </p:cNvSpPr>
          <p:nvPr/>
        </p:nvSpPr>
        <p:spPr bwMode="auto">
          <a:xfrm>
            <a:off x="3763963" y="6553200"/>
            <a:ext cx="1079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a:t>&lt;&lt;entity&gt;&gt;</a:t>
            </a:r>
          </a:p>
        </p:txBody>
      </p:sp>
      <p:sp>
        <p:nvSpPr>
          <p:cNvPr id="62" name="Text Box 58">
            <a:extLst>
              <a:ext uri="{FF2B5EF4-FFF2-40B4-BE49-F238E27FC236}">
                <a16:creationId xmlns:a16="http://schemas.microsoft.com/office/drawing/2014/main" id="{E8737667-8303-4744-8992-3B79D63780F5}"/>
              </a:ext>
            </a:extLst>
          </p:cNvPr>
          <p:cNvSpPr txBox="1">
            <a:spLocks noChangeArrowheads="1"/>
          </p:cNvSpPr>
          <p:nvPr/>
        </p:nvSpPr>
        <p:spPr bwMode="auto">
          <a:xfrm>
            <a:off x="6232525" y="6464300"/>
            <a:ext cx="10795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15B4D9E6-8239-419F-BEF7-6085741127BA}"/>
              </a:ext>
            </a:extLst>
          </p:cNvPr>
          <p:cNvSpPr>
            <a:spLocks noGrp="1" noChangeArrowheads="1"/>
          </p:cNvSpPr>
          <p:nvPr>
            <p:ph type="title"/>
          </p:nvPr>
        </p:nvSpPr>
        <p:spPr/>
        <p:txBody>
          <a:bodyPr/>
          <a:lstStyle/>
          <a:p>
            <a:r>
              <a:rPr lang="en-US" altLang="en-US" dirty="0"/>
              <a:t>  </a:t>
            </a:r>
          </a:p>
        </p:txBody>
      </p:sp>
      <p:sp>
        <p:nvSpPr>
          <p:cNvPr id="64515" name="Rectangle 3">
            <a:extLst>
              <a:ext uri="{FF2B5EF4-FFF2-40B4-BE49-F238E27FC236}">
                <a16:creationId xmlns:a16="http://schemas.microsoft.com/office/drawing/2014/main" id="{F9281F3A-535E-4772-B9E4-C3013D3BADC6}"/>
              </a:ext>
            </a:extLst>
          </p:cNvPr>
          <p:cNvSpPr>
            <a:spLocks noGrp="1" noChangeArrowheads="1"/>
          </p:cNvSpPr>
          <p:nvPr>
            <p:ph idx="1"/>
          </p:nvPr>
        </p:nvSpPr>
        <p:spPr/>
        <p:txBody>
          <a:bodyPr/>
          <a:lstStyle/>
          <a:p>
            <a:pPr algn="l" rtl="0">
              <a:buFontTx/>
              <a:buNone/>
            </a:pPr>
            <a:r>
              <a:rPr lang="en-US" altLang="en-US" dirty="0"/>
              <a:t>  </a:t>
            </a:r>
          </a:p>
        </p:txBody>
      </p:sp>
      <p:sp>
        <p:nvSpPr>
          <p:cNvPr id="7" name="Slide Number Placeholder 5">
            <a:extLst>
              <a:ext uri="{FF2B5EF4-FFF2-40B4-BE49-F238E27FC236}">
                <a16:creationId xmlns:a16="http://schemas.microsoft.com/office/drawing/2014/main" id="{980275EA-1646-4304-9749-A5288974A9E1}"/>
              </a:ext>
            </a:extLst>
          </p:cNvPr>
          <p:cNvSpPr>
            <a:spLocks noGrp="1"/>
          </p:cNvSpPr>
          <p:nvPr>
            <p:ph type="sldNum" sz="quarter" idx="12"/>
          </p:nvPr>
        </p:nvSpPr>
        <p:spPr/>
        <p:txBody>
          <a:bodyPr/>
          <a:lstStyle/>
          <a:p>
            <a:fld id="{990F4426-114E-4CF2-B2AC-5C153C56D823}" type="slidenum">
              <a:rPr lang="ar-SA" altLang="en-US"/>
              <a:pPr/>
              <a:t>14</a:t>
            </a:fld>
            <a:endParaRPr lang="en-US" altLang="en-US"/>
          </a:p>
        </p:txBody>
      </p:sp>
      <p:sp>
        <p:nvSpPr>
          <p:cNvPr id="64516" name="Rectangle 4">
            <a:extLst>
              <a:ext uri="{FF2B5EF4-FFF2-40B4-BE49-F238E27FC236}">
                <a16:creationId xmlns:a16="http://schemas.microsoft.com/office/drawing/2014/main" id="{87381B35-029F-4D02-90C8-786CF555A95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Analysis Classes</a:t>
            </a:r>
          </a:p>
        </p:txBody>
      </p:sp>
      <p:sp>
        <p:nvSpPr>
          <p:cNvPr id="64517" name="Rectangle 5">
            <a:extLst>
              <a:ext uri="{FF2B5EF4-FFF2-40B4-BE49-F238E27FC236}">
                <a16:creationId xmlns:a16="http://schemas.microsoft.com/office/drawing/2014/main" id="{CE26A179-1677-4787-899D-54D0673FB0C6}"/>
              </a:ext>
            </a:extLst>
          </p:cNvPr>
          <p:cNvSpPr>
            <a:spLocks noChangeArrowheads="1"/>
          </p:cNvSpPr>
          <p:nvPr/>
        </p:nvSpPr>
        <p:spPr bwMode="auto">
          <a:xfrm>
            <a:off x="914400" y="1066800"/>
            <a:ext cx="82423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latin typeface="+mj-lt"/>
              </a:rPr>
              <a:t>Three things likely to change in a system:</a:t>
            </a:r>
          </a:p>
          <a:p>
            <a:pPr lvl="1" algn="l" rtl="0"/>
            <a:r>
              <a:rPr lang="en-US" altLang="en-US" sz="1800" dirty="0">
                <a:latin typeface="+mj-lt"/>
              </a:rPr>
              <a:t>The </a:t>
            </a:r>
            <a:r>
              <a:rPr lang="en-US" altLang="en-US" sz="1800" u="sng" dirty="0">
                <a:latin typeface="+mj-lt"/>
              </a:rPr>
              <a:t>boundary</a:t>
            </a:r>
            <a:r>
              <a:rPr lang="en-US" altLang="en-US" sz="1800" dirty="0">
                <a:latin typeface="+mj-lt"/>
              </a:rPr>
              <a:t> between the system and its actors  (interfaces…)</a:t>
            </a:r>
          </a:p>
          <a:p>
            <a:pPr lvl="1" algn="l" rtl="0"/>
            <a:r>
              <a:rPr lang="en-US" altLang="en-US" sz="1800" dirty="0">
                <a:latin typeface="+mj-lt"/>
              </a:rPr>
              <a:t>The </a:t>
            </a:r>
            <a:r>
              <a:rPr lang="en-US" altLang="en-US" sz="1800" u="sng" dirty="0">
                <a:latin typeface="+mj-lt"/>
              </a:rPr>
              <a:t>information</a:t>
            </a:r>
            <a:r>
              <a:rPr lang="en-US" altLang="en-US" sz="1800" dirty="0">
                <a:latin typeface="+mj-lt"/>
              </a:rPr>
              <a:t> a system uses (data)</a:t>
            </a:r>
          </a:p>
          <a:p>
            <a:pPr lvl="1" algn="l" rtl="0"/>
            <a:r>
              <a:rPr lang="en-US" altLang="en-US" sz="1800" dirty="0">
                <a:latin typeface="+mj-lt"/>
              </a:rPr>
              <a:t>The </a:t>
            </a:r>
            <a:r>
              <a:rPr lang="en-US" altLang="en-US" sz="1800" u="sng" dirty="0">
                <a:latin typeface="+mj-lt"/>
              </a:rPr>
              <a:t>control</a:t>
            </a:r>
            <a:r>
              <a:rPr lang="en-US" altLang="en-US" sz="1800" dirty="0">
                <a:latin typeface="+mj-lt"/>
              </a:rPr>
              <a:t> </a:t>
            </a:r>
            <a:r>
              <a:rPr lang="en-US" altLang="en-US" sz="1800" u="sng" dirty="0">
                <a:latin typeface="+mj-lt"/>
              </a:rPr>
              <a:t>logic</a:t>
            </a:r>
            <a:r>
              <a:rPr lang="en-US" altLang="en-US" sz="1800" dirty="0">
                <a:latin typeface="+mj-lt"/>
              </a:rPr>
              <a:t> of the system  (who does what)</a:t>
            </a:r>
          </a:p>
          <a:p>
            <a:pPr lvl="1" algn="l" rtl="0"/>
            <a:endParaRPr lang="en-US" altLang="en-US" sz="1800" dirty="0">
              <a:latin typeface="+mj-lt"/>
            </a:endParaRPr>
          </a:p>
          <a:p>
            <a:pPr algn="l" rtl="0"/>
            <a:r>
              <a:rPr lang="en-US" altLang="en-US" sz="2000" dirty="0">
                <a:latin typeface="+mj-lt"/>
              </a:rPr>
              <a:t>We </a:t>
            </a:r>
            <a:r>
              <a:rPr lang="en-US" altLang="en-US" sz="2000" b="1" u="sng" dirty="0">
                <a:latin typeface="+mj-lt"/>
              </a:rPr>
              <a:t>isolate</a:t>
            </a:r>
            <a:r>
              <a:rPr lang="en-US" altLang="en-US" sz="2000" dirty="0">
                <a:latin typeface="+mj-lt"/>
              </a:rPr>
              <a:t> the different kinds of analysis classes</a:t>
            </a:r>
          </a:p>
          <a:p>
            <a:pPr lvl="1" algn="l" rtl="0"/>
            <a:r>
              <a:rPr lang="en-US" altLang="en-US" sz="1800" dirty="0">
                <a:latin typeface="+mj-lt"/>
              </a:rPr>
              <a:t>Each of these has a set of  responsibilities</a:t>
            </a:r>
          </a:p>
          <a:p>
            <a:pPr lvl="1" algn="l" rtl="0"/>
            <a:r>
              <a:rPr lang="en-US" altLang="en-US" sz="1800" dirty="0">
                <a:latin typeface="+mj-lt"/>
              </a:rPr>
              <a:t>The </a:t>
            </a:r>
            <a:r>
              <a:rPr lang="en-US" altLang="en-US" sz="1800" u="sng" dirty="0">
                <a:latin typeface="+mj-lt"/>
              </a:rPr>
              <a:t>distinction</a:t>
            </a:r>
            <a:r>
              <a:rPr lang="en-US" altLang="en-US" sz="1800" dirty="0">
                <a:latin typeface="+mj-lt"/>
              </a:rPr>
              <a:t> between these classes is used in analysis but changes in design or becomes less of an issue</a:t>
            </a:r>
          </a:p>
          <a:p>
            <a:pPr lvl="1" algn="l" rtl="0"/>
            <a:r>
              <a:rPr lang="en-US" altLang="en-US" sz="1800" dirty="0">
                <a:latin typeface="+mj-lt"/>
              </a:rPr>
              <a:t> We transform these analysis classes into design artifacts / design entities to accommodate the problem domain representations in a solutions space.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7F257ECC-6A6A-404A-AEB4-7A4FF1757498}"/>
              </a:ext>
            </a:extLst>
          </p:cNvPr>
          <p:cNvSpPr>
            <a:spLocks noGrp="1" noChangeArrowheads="1"/>
          </p:cNvSpPr>
          <p:nvPr>
            <p:ph type="title"/>
          </p:nvPr>
        </p:nvSpPr>
        <p:spPr>
          <a:xfrm>
            <a:off x="457200" y="246929"/>
            <a:ext cx="8229600" cy="639762"/>
          </a:xfrm>
        </p:spPr>
        <p:txBody>
          <a:bodyPr/>
          <a:lstStyle/>
          <a:p>
            <a:r>
              <a:rPr lang="en-GB" altLang="en-US" sz="2600" dirty="0"/>
              <a:t>Boundary Class</a:t>
            </a:r>
            <a:endParaRPr lang="en-US" altLang="en-US" sz="2600" dirty="0"/>
          </a:p>
        </p:txBody>
      </p:sp>
      <p:sp>
        <p:nvSpPr>
          <p:cNvPr id="58371" name="Rectangle 3">
            <a:extLst>
              <a:ext uri="{FF2B5EF4-FFF2-40B4-BE49-F238E27FC236}">
                <a16:creationId xmlns:a16="http://schemas.microsoft.com/office/drawing/2014/main" id="{662E9E69-D9DD-47F8-B53B-BA3506AEBBD4}"/>
              </a:ext>
            </a:extLst>
          </p:cNvPr>
          <p:cNvSpPr>
            <a:spLocks noGrp="1" noChangeArrowheads="1"/>
          </p:cNvSpPr>
          <p:nvPr>
            <p:ph idx="1"/>
          </p:nvPr>
        </p:nvSpPr>
        <p:spPr>
          <a:xfrm>
            <a:off x="914400" y="427037"/>
            <a:ext cx="7924800" cy="4906963"/>
          </a:xfrm>
        </p:spPr>
        <p:txBody>
          <a:bodyPr/>
          <a:lstStyle/>
          <a:p>
            <a:pPr algn="just"/>
            <a:r>
              <a:rPr lang="en-US" altLang="en-US" sz="1800" dirty="0"/>
              <a:t> A boundary class is a class within the analysis model used to model the interaction between the system and its actors.</a:t>
            </a:r>
          </a:p>
          <a:p>
            <a:pPr algn="just"/>
            <a:r>
              <a:rPr lang="en-US" sz="1800" b="0" i="0" dirty="0">
                <a:solidFill>
                  <a:srgbClr val="000000"/>
                </a:solidFill>
                <a:effectLst/>
                <a:latin typeface="+mj-lt"/>
              </a:rPr>
              <a:t>The following aspects of the interaction are captured on boundary classes:</a:t>
            </a:r>
          </a:p>
          <a:p>
            <a:pPr lvl="1" algn="l">
              <a:buFont typeface="Wingdings" panose="05000000000000000000" pitchFamily="2" charset="2"/>
              <a:buChar char="ü"/>
            </a:pPr>
            <a:r>
              <a:rPr lang="en-US" sz="1800" b="0" i="0" dirty="0">
                <a:solidFill>
                  <a:srgbClr val="000000"/>
                </a:solidFill>
                <a:effectLst/>
                <a:latin typeface="+mj-lt"/>
              </a:rPr>
              <a:t>coordinating the actor's behavior with the "internals" of the system;</a:t>
            </a:r>
          </a:p>
          <a:p>
            <a:pPr lvl="1" algn="l">
              <a:buFont typeface="Wingdings" panose="05000000000000000000" pitchFamily="2" charset="2"/>
              <a:buChar char="ü"/>
            </a:pPr>
            <a:r>
              <a:rPr lang="en-US" sz="1800" b="0" i="0" dirty="0">
                <a:solidFill>
                  <a:srgbClr val="000000"/>
                </a:solidFill>
                <a:effectLst/>
                <a:latin typeface="+mj-lt"/>
              </a:rPr>
              <a:t>receiving input from the actor to the system, e.g., information or requests;</a:t>
            </a:r>
          </a:p>
          <a:p>
            <a:pPr lvl="1" algn="l">
              <a:buFont typeface="Wingdings" panose="05000000000000000000" pitchFamily="2" charset="2"/>
              <a:buChar char="ü"/>
            </a:pPr>
            <a:r>
              <a:rPr lang="en-US" sz="1800" b="0" i="0" dirty="0">
                <a:solidFill>
                  <a:srgbClr val="000000"/>
                </a:solidFill>
                <a:effectLst/>
                <a:latin typeface="+mj-lt"/>
              </a:rPr>
              <a:t>providing output from the system to the actor, e.g., stored information or derived results.</a:t>
            </a:r>
            <a:endParaRPr lang="en-US" altLang="en-US" sz="1800" dirty="0"/>
          </a:p>
          <a:p>
            <a:pPr marL="0" indent="0" algn="just">
              <a:buNone/>
            </a:pPr>
            <a:endParaRPr lang="en-US" altLang="en-US" sz="1800" dirty="0"/>
          </a:p>
        </p:txBody>
      </p:sp>
      <p:sp>
        <p:nvSpPr>
          <p:cNvPr id="5" name="Slide Number Placeholder 5">
            <a:extLst>
              <a:ext uri="{FF2B5EF4-FFF2-40B4-BE49-F238E27FC236}">
                <a16:creationId xmlns:a16="http://schemas.microsoft.com/office/drawing/2014/main" id="{B1FD5EEE-AF25-468A-8C6E-DC4FBE98E77C}"/>
              </a:ext>
            </a:extLst>
          </p:cNvPr>
          <p:cNvSpPr>
            <a:spLocks noGrp="1"/>
          </p:cNvSpPr>
          <p:nvPr>
            <p:ph type="sldNum" sz="quarter" idx="12"/>
          </p:nvPr>
        </p:nvSpPr>
        <p:spPr/>
        <p:txBody>
          <a:bodyPr/>
          <a:lstStyle/>
          <a:p>
            <a:fld id="{067BDDB7-EA71-4957-9809-7DCDF52556A5}" type="slidenum">
              <a:rPr lang="ar-SA" altLang="en-US"/>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F5A34886-E09D-462E-9F82-D2DDC2AA2885}"/>
              </a:ext>
            </a:extLst>
          </p:cNvPr>
          <p:cNvSpPr>
            <a:spLocks noGrp="1" noChangeArrowheads="1"/>
          </p:cNvSpPr>
          <p:nvPr>
            <p:ph idx="1"/>
          </p:nvPr>
        </p:nvSpPr>
        <p:spPr>
          <a:xfrm>
            <a:off x="990600" y="609600"/>
            <a:ext cx="7848600" cy="5516563"/>
          </a:xfrm>
        </p:spPr>
        <p:txBody>
          <a:bodyPr/>
          <a:lstStyle/>
          <a:p>
            <a:pPr algn="just" rtl="0">
              <a:lnSpc>
                <a:spcPct val="80000"/>
              </a:lnSpc>
            </a:pPr>
            <a:r>
              <a:rPr lang="en-US" altLang="en-US" sz="1800" dirty="0"/>
              <a:t>Types of Boundary Classes</a:t>
            </a:r>
          </a:p>
          <a:p>
            <a:pPr lvl="1" algn="just" rtl="0">
              <a:lnSpc>
                <a:spcPct val="80000"/>
              </a:lnSpc>
              <a:buFont typeface="Wingdings" panose="05000000000000000000" pitchFamily="2" charset="2"/>
              <a:buChar char="ü"/>
            </a:pPr>
            <a:r>
              <a:rPr lang="en-US" altLang="en-US" sz="1800" dirty="0"/>
              <a:t>User interface classes – classes that facilitate communication with human users of the system</a:t>
            </a:r>
          </a:p>
          <a:p>
            <a:pPr lvl="2" algn="just" rtl="0">
              <a:lnSpc>
                <a:spcPct val="77000"/>
              </a:lnSpc>
              <a:buFont typeface="Wingdings" panose="05000000000000000000" pitchFamily="2" charset="2"/>
              <a:buChar char="§"/>
            </a:pPr>
            <a:r>
              <a:rPr lang="en-US" altLang="en-US" dirty="0"/>
              <a:t>Menus, forms, etc.</a:t>
            </a:r>
          </a:p>
          <a:p>
            <a:pPr lvl="1" algn="just" rtl="0">
              <a:lnSpc>
                <a:spcPct val="80000"/>
              </a:lnSpc>
              <a:buFont typeface="Wingdings" panose="05000000000000000000" pitchFamily="2" charset="2"/>
              <a:buChar char="ü"/>
            </a:pPr>
            <a:r>
              <a:rPr lang="en-US" altLang="en-US" sz="1800" dirty="0"/>
              <a:t>System interface classes – classes which facilitate communications with other systems.   </a:t>
            </a:r>
          </a:p>
          <a:p>
            <a:pPr lvl="2" algn="just" rtl="0">
              <a:lnSpc>
                <a:spcPct val="80000"/>
              </a:lnSpc>
              <a:buFont typeface="Wingdings" panose="05000000000000000000" pitchFamily="2" charset="2"/>
              <a:buChar char="§"/>
            </a:pPr>
            <a:r>
              <a:rPr lang="en-US" altLang="en-US" dirty="0"/>
              <a:t>These boundary classes are responsible for managing the dialogue with the external system, like getting data from an existing database system or flat file…</a:t>
            </a:r>
          </a:p>
          <a:p>
            <a:pPr lvl="1" algn="just" rtl="0">
              <a:lnSpc>
                <a:spcPct val="80000"/>
              </a:lnSpc>
              <a:buFont typeface="Wingdings" panose="05000000000000000000" pitchFamily="2" charset="2"/>
              <a:buChar char="ü"/>
            </a:pPr>
            <a:r>
              <a:rPr lang="en-US" altLang="en-US" sz="1800" dirty="0"/>
              <a:t>Device Interface Classes – provide an interface to devices </a:t>
            </a:r>
            <a:r>
              <a:rPr lang="en-US" altLang="en-US" sz="1800" i="1" dirty="0"/>
              <a:t>which detect external events</a:t>
            </a:r>
            <a:r>
              <a:rPr lang="en-US" altLang="en-US" sz="1800" dirty="0"/>
              <a:t> – like a sensor  </a:t>
            </a:r>
          </a:p>
          <a:p>
            <a:pPr algn="just" rtl="0">
              <a:lnSpc>
                <a:spcPct val="80000"/>
              </a:lnSpc>
            </a:pPr>
            <a:endParaRPr lang="en-US" altLang="en-US" sz="1800" dirty="0"/>
          </a:p>
          <a:p>
            <a:pPr algn="just" rtl="0">
              <a:lnSpc>
                <a:spcPct val="80000"/>
              </a:lnSpc>
            </a:pPr>
            <a:r>
              <a:rPr lang="en-US" altLang="en-US" sz="1800" dirty="0"/>
              <a:t>There is at least one boundary class for each use-case actor-pair. </a:t>
            </a:r>
          </a:p>
        </p:txBody>
      </p:sp>
      <p:sp>
        <p:nvSpPr>
          <p:cNvPr id="5" name="Slide Number Placeholder 5">
            <a:extLst>
              <a:ext uri="{FF2B5EF4-FFF2-40B4-BE49-F238E27FC236}">
                <a16:creationId xmlns:a16="http://schemas.microsoft.com/office/drawing/2014/main" id="{11793A04-3ABD-4BE2-B870-C220E5CF591E}"/>
              </a:ext>
            </a:extLst>
          </p:cNvPr>
          <p:cNvSpPr>
            <a:spLocks noGrp="1"/>
          </p:cNvSpPr>
          <p:nvPr>
            <p:ph type="sldNum" sz="quarter" idx="12"/>
          </p:nvPr>
        </p:nvSpPr>
        <p:spPr/>
        <p:txBody>
          <a:bodyPr/>
          <a:lstStyle/>
          <a:p>
            <a:fld id="{F08E19BD-B67D-45E3-824E-8A25A0F1BB28}" type="slidenum">
              <a:rPr lang="ar-SA" altLang="en-US"/>
              <a:pPr/>
              <a:t>16</a:t>
            </a:fld>
            <a:endParaRPr lang="en-US" altLang="en-US"/>
          </a:p>
        </p:txBody>
      </p:sp>
      <p:sp>
        <p:nvSpPr>
          <p:cNvPr id="6" name="Rectangle 2">
            <a:extLst>
              <a:ext uri="{FF2B5EF4-FFF2-40B4-BE49-F238E27FC236}">
                <a16:creationId xmlns:a16="http://schemas.microsoft.com/office/drawing/2014/main" id="{4730EA47-E3E0-4A9F-A129-D914220F21A1}"/>
              </a:ext>
            </a:extLst>
          </p:cNvPr>
          <p:cNvSpPr txBox="1">
            <a:spLocks noChangeArrowheads="1"/>
          </p:cNvSpPr>
          <p:nvPr/>
        </p:nvSpPr>
        <p:spPr bwMode="auto">
          <a:xfrm>
            <a:off x="457200" y="246929"/>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ltLang="en-US" sz="2600" dirty="0"/>
              <a:t>Boundary Class</a:t>
            </a:r>
            <a:endParaRPr lang="en-US" altLang="en-US"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1E009A3B-B948-48F3-B2D1-677EFDC56602}"/>
              </a:ext>
            </a:extLst>
          </p:cNvPr>
          <p:cNvSpPr>
            <a:spLocks noGrp="1" noChangeArrowheads="1"/>
          </p:cNvSpPr>
          <p:nvPr>
            <p:ph type="title"/>
          </p:nvPr>
        </p:nvSpPr>
        <p:spPr/>
        <p:txBody>
          <a:bodyPr/>
          <a:lstStyle/>
          <a:p>
            <a:r>
              <a:rPr lang="en-US" altLang="en-US"/>
              <a:t>  </a:t>
            </a:r>
          </a:p>
        </p:txBody>
      </p:sp>
      <p:sp>
        <p:nvSpPr>
          <p:cNvPr id="66563" name="Rectangle 3">
            <a:extLst>
              <a:ext uri="{FF2B5EF4-FFF2-40B4-BE49-F238E27FC236}">
                <a16:creationId xmlns:a16="http://schemas.microsoft.com/office/drawing/2014/main" id="{D0FAD0F4-3418-4BBD-BBDB-C3B04283B8F3}"/>
              </a:ext>
            </a:extLst>
          </p:cNvPr>
          <p:cNvSpPr>
            <a:spLocks noGrp="1" noChangeArrowheads="1"/>
          </p:cNvSpPr>
          <p:nvPr>
            <p:ph idx="1"/>
          </p:nvPr>
        </p:nvSpPr>
        <p:spPr/>
        <p:txBody>
          <a:bodyPr/>
          <a:lstStyle/>
          <a:p>
            <a:pPr algn="l" rtl="0">
              <a:buFontTx/>
              <a:buNone/>
            </a:pPr>
            <a:r>
              <a:rPr lang="en-US" altLang="en-US" dirty="0"/>
              <a:t>  </a:t>
            </a:r>
          </a:p>
        </p:txBody>
      </p:sp>
      <p:sp>
        <p:nvSpPr>
          <p:cNvPr id="69" name="Slide Number Placeholder 5">
            <a:extLst>
              <a:ext uri="{FF2B5EF4-FFF2-40B4-BE49-F238E27FC236}">
                <a16:creationId xmlns:a16="http://schemas.microsoft.com/office/drawing/2014/main" id="{1DBF417C-CFC2-4FFF-91EF-CA73A12BC4C5}"/>
              </a:ext>
            </a:extLst>
          </p:cNvPr>
          <p:cNvSpPr>
            <a:spLocks noGrp="1"/>
          </p:cNvSpPr>
          <p:nvPr>
            <p:ph type="sldNum" sz="quarter" idx="12"/>
          </p:nvPr>
        </p:nvSpPr>
        <p:spPr/>
        <p:txBody>
          <a:bodyPr/>
          <a:lstStyle/>
          <a:p>
            <a:fld id="{AEB64E11-B174-4251-B839-D987B272E38F}" type="slidenum">
              <a:rPr lang="ar-SA" altLang="en-US"/>
              <a:pPr/>
              <a:t>17</a:t>
            </a:fld>
            <a:endParaRPr lang="en-US" altLang="en-US"/>
          </a:p>
        </p:txBody>
      </p:sp>
      <p:grpSp>
        <p:nvGrpSpPr>
          <p:cNvPr id="66564" name="Group 4">
            <a:extLst>
              <a:ext uri="{FF2B5EF4-FFF2-40B4-BE49-F238E27FC236}">
                <a16:creationId xmlns:a16="http://schemas.microsoft.com/office/drawing/2014/main" id="{35320B20-1D2E-48D0-90B8-5FBBB5665FF1}"/>
              </a:ext>
            </a:extLst>
          </p:cNvPr>
          <p:cNvGrpSpPr>
            <a:grpSpLocks/>
          </p:cNvGrpSpPr>
          <p:nvPr/>
        </p:nvGrpSpPr>
        <p:grpSpPr bwMode="auto">
          <a:xfrm>
            <a:off x="457200" y="1263650"/>
            <a:ext cx="8375650" cy="3613150"/>
            <a:chOff x="192" y="576"/>
            <a:chExt cx="5276" cy="2735"/>
          </a:xfrm>
        </p:grpSpPr>
        <p:grpSp>
          <p:nvGrpSpPr>
            <p:cNvPr id="66565" name="Group 5">
              <a:extLst>
                <a:ext uri="{FF2B5EF4-FFF2-40B4-BE49-F238E27FC236}">
                  <a16:creationId xmlns:a16="http://schemas.microsoft.com/office/drawing/2014/main" id="{F1AAA1CD-3EF6-41FC-96AB-4D421FAEF052}"/>
                </a:ext>
              </a:extLst>
            </p:cNvPr>
            <p:cNvGrpSpPr>
              <a:grpSpLocks/>
            </p:cNvGrpSpPr>
            <p:nvPr/>
          </p:nvGrpSpPr>
          <p:grpSpPr bwMode="auto">
            <a:xfrm>
              <a:off x="337" y="1173"/>
              <a:ext cx="333" cy="453"/>
              <a:chOff x="7654" y="3380"/>
              <a:chExt cx="554" cy="754"/>
            </a:xfrm>
          </p:grpSpPr>
          <p:sp>
            <p:nvSpPr>
              <p:cNvPr id="66566" name="Oval 6">
                <a:extLst>
                  <a:ext uri="{FF2B5EF4-FFF2-40B4-BE49-F238E27FC236}">
                    <a16:creationId xmlns:a16="http://schemas.microsoft.com/office/drawing/2014/main" id="{6B389EBA-BC5F-4B1C-B8FB-B4B0BDDB50CD}"/>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567" name="Line 7">
                <a:extLst>
                  <a:ext uri="{FF2B5EF4-FFF2-40B4-BE49-F238E27FC236}">
                    <a16:creationId xmlns:a16="http://schemas.microsoft.com/office/drawing/2014/main" id="{B763BDEA-8F3B-4569-932D-76A68FB5B7E3}"/>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8" name="Line 8">
                <a:extLst>
                  <a:ext uri="{FF2B5EF4-FFF2-40B4-BE49-F238E27FC236}">
                    <a16:creationId xmlns:a16="http://schemas.microsoft.com/office/drawing/2014/main" id="{84E75F30-1C35-496A-B254-15F85CA881DB}"/>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9" name="Freeform 9">
                <a:extLst>
                  <a:ext uri="{FF2B5EF4-FFF2-40B4-BE49-F238E27FC236}">
                    <a16:creationId xmlns:a16="http://schemas.microsoft.com/office/drawing/2014/main" id="{EC24DF02-68FB-4F5A-AC4E-983EC52920D5}"/>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6570" name="Text Box 10">
              <a:extLst>
                <a:ext uri="{FF2B5EF4-FFF2-40B4-BE49-F238E27FC236}">
                  <a16:creationId xmlns:a16="http://schemas.microsoft.com/office/drawing/2014/main" id="{9E03F592-A302-4A24-BA35-DC042483BA31}"/>
                </a:ext>
              </a:extLst>
            </p:cNvPr>
            <p:cNvSpPr txBox="1">
              <a:spLocks noChangeArrowheads="1"/>
            </p:cNvSpPr>
            <p:nvPr/>
          </p:nvSpPr>
          <p:spPr bwMode="auto">
            <a:xfrm>
              <a:off x="192" y="1637"/>
              <a:ext cx="624"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Customer</a:t>
              </a:r>
            </a:p>
          </p:txBody>
        </p:sp>
        <p:grpSp>
          <p:nvGrpSpPr>
            <p:cNvPr id="66571" name="Group 11">
              <a:extLst>
                <a:ext uri="{FF2B5EF4-FFF2-40B4-BE49-F238E27FC236}">
                  <a16:creationId xmlns:a16="http://schemas.microsoft.com/office/drawing/2014/main" id="{F86E09DF-304F-4102-B5B4-1B3AAED1753E}"/>
                </a:ext>
              </a:extLst>
            </p:cNvPr>
            <p:cNvGrpSpPr>
              <a:grpSpLocks/>
            </p:cNvGrpSpPr>
            <p:nvPr/>
          </p:nvGrpSpPr>
          <p:grpSpPr bwMode="auto">
            <a:xfrm>
              <a:off x="5135" y="1243"/>
              <a:ext cx="333" cy="453"/>
              <a:chOff x="7654" y="3380"/>
              <a:chExt cx="554" cy="754"/>
            </a:xfrm>
          </p:grpSpPr>
          <p:sp>
            <p:nvSpPr>
              <p:cNvPr id="66572" name="Oval 12">
                <a:extLst>
                  <a:ext uri="{FF2B5EF4-FFF2-40B4-BE49-F238E27FC236}">
                    <a16:creationId xmlns:a16="http://schemas.microsoft.com/office/drawing/2014/main" id="{8CE4814E-6884-439B-B5CA-CC0029DA4177}"/>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573" name="Line 13">
                <a:extLst>
                  <a:ext uri="{FF2B5EF4-FFF2-40B4-BE49-F238E27FC236}">
                    <a16:creationId xmlns:a16="http://schemas.microsoft.com/office/drawing/2014/main" id="{741B13EF-FE23-42EE-841F-D5153886C9CC}"/>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4" name="Line 14">
                <a:extLst>
                  <a:ext uri="{FF2B5EF4-FFF2-40B4-BE49-F238E27FC236}">
                    <a16:creationId xmlns:a16="http://schemas.microsoft.com/office/drawing/2014/main" id="{77AE74E6-686A-4A02-B5E9-243B56899A51}"/>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5" name="Freeform 15">
                <a:extLst>
                  <a:ext uri="{FF2B5EF4-FFF2-40B4-BE49-F238E27FC236}">
                    <a16:creationId xmlns:a16="http://schemas.microsoft.com/office/drawing/2014/main" id="{72BBA0C5-FDA7-4B87-B5A0-53F644ED1E38}"/>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6576" name="Line 16">
              <a:extLst>
                <a:ext uri="{FF2B5EF4-FFF2-40B4-BE49-F238E27FC236}">
                  <a16:creationId xmlns:a16="http://schemas.microsoft.com/office/drawing/2014/main" id="{6C2C9BC1-5357-4B8A-97CD-8669052F8621}"/>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7" name="Line 17">
              <a:extLst>
                <a:ext uri="{FF2B5EF4-FFF2-40B4-BE49-F238E27FC236}">
                  <a16:creationId xmlns:a16="http://schemas.microsoft.com/office/drawing/2014/main" id="{B5247432-CCA8-469A-9333-D298B0E3DD7E}"/>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8" name="Line 18">
              <a:extLst>
                <a:ext uri="{FF2B5EF4-FFF2-40B4-BE49-F238E27FC236}">
                  <a16:creationId xmlns:a16="http://schemas.microsoft.com/office/drawing/2014/main" id="{5D9DB2D7-1F09-44C7-BD14-D847B9DD71DF}"/>
                </a:ext>
              </a:extLst>
            </p:cNvPr>
            <p:cNvSpPr>
              <a:spLocks noChangeShapeType="1"/>
            </p:cNvSpPr>
            <p:nvPr/>
          </p:nvSpPr>
          <p:spPr bwMode="auto">
            <a:xfrm>
              <a:off x="1844" y="1227"/>
              <a:ext cx="0" cy="695"/>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79" name="Line 19">
              <a:extLst>
                <a:ext uri="{FF2B5EF4-FFF2-40B4-BE49-F238E27FC236}">
                  <a16:creationId xmlns:a16="http://schemas.microsoft.com/office/drawing/2014/main" id="{05FB814E-8078-4E79-990A-F21947652D9F}"/>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0" name="Line 20">
              <a:extLst>
                <a:ext uri="{FF2B5EF4-FFF2-40B4-BE49-F238E27FC236}">
                  <a16:creationId xmlns:a16="http://schemas.microsoft.com/office/drawing/2014/main" id="{8AC86F47-E0D5-4231-AD23-BFA698831C3A}"/>
                </a:ext>
              </a:extLst>
            </p:cNvPr>
            <p:cNvSpPr>
              <a:spLocks noChangeShapeType="1"/>
            </p:cNvSpPr>
            <p:nvPr/>
          </p:nvSpPr>
          <p:spPr bwMode="auto">
            <a:xfrm flipV="1">
              <a:off x="2425" y="1706"/>
              <a:ext cx="185" cy="273"/>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1" name="Line 21">
              <a:extLst>
                <a:ext uri="{FF2B5EF4-FFF2-40B4-BE49-F238E27FC236}">
                  <a16:creationId xmlns:a16="http://schemas.microsoft.com/office/drawing/2014/main" id="{6C30E236-36A2-4C54-AEEB-E6BCCC85340A}"/>
                </a:ext>
              </a:extLst>
            </p:cNvPr>
            <p:cNvSpPr>
              <a:spLocks noChangeShapeType="1"/>
            </p:cNvSpPr>
            <p:nvPr/>
          </p:nvSpPr>
          <p:spPr bwMode="auto">
            <a:xfrm>
              <a:off x="2380" y="1059"/>
              <a:ext cx="194" cy="26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2" name="Line 22">
              <a:extLst>
                <a:ext uri="{FF2B5EF4-FFF2-40B4-BE49-F238E27FC236}">
                  <a16:creationId xmlns:a16="http://schemas.microsoft.com/office/drawing/2014/main" id="{6FC48595-12D2-4D88-A696-57BDA70DC76A}"/>
                </a:ext>
              </a:extLst>
            </p:cNvPr>
            <p:cNvSpPr>
              <a:spLocks noChangeShapeType="1"/>
            </p:cNvSpPr>
            <p:nvPr/>
          </p:nvSpPr>
          <p:spPr bwMode="auto">
            <a:xfrm flipV="1">
              <a:off x="2443" y="1802"/>
              <a:ext cx="384" cy="96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83" name="Line 23">
              <a:extLst>
                <a:ext uri="{FF2B5EF4-FFF2-40B4-BE49-F238E27FC236}">
                  <a16:creationId xmlns:a16="http://schemas.microsoft.com/office/drawing/2014/main" id="{507EDF6D-5895-4A6E-9BEB-D70D66E24E8F}"/>
                </a:ext>
              </a:extLst>
            </p:cNvPr>
            <p:cNvSpPr>
              <a:spLocks noChangeShapeType="1"/>
            </p:cNvSpPr>
            <p:nvPr/>
          </p:nvSpPr>
          <p:spPr bwMode="auto">
            <a:xfrm>
              <a:off x="3408" y="1803"/>
              <a:ext cx="475" cy="9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4" name="Line 24">
              <a:extLst>
                <a:ext uri="{FF2B5EF4-FFF2-40B4-BE49-F238E27FC236}">
                  <a16:creationId xmlns:a16="http://schemas.microsoft.com/office/drawing/2014/main" id="{FF2CC28B-8908-486D-8EAB-1C076A9BBF69}"/>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66585" name="AutoShape 25">
              <a:extLst>
                <a:ext uri="{FF2B5EF4-FFF2-40B4-BE49-F238E27FC236}">
                  <a16:creationId xmlns:a16="http://schemas.microsoft.com/office/drawing/2014/main" id="{9406C783-9F1F-4AE6-9116-9613208F615C}"/>
                </a:ext>
              </a:extLst>
            </p:cNvPr>
            <p:cNvSpPr>
              <a:spLocks noChangeArrowheads="1"/>
            </p:cNvSpPr>
            <p:nvPr/>
          </p:nvSpPr>
          <p:spPr bwMode="auto">
            <a:xfrm>
              <a:off x="1242" y="576"/>
              <a:ext cx="1160" cy="2042"/>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6" name="AutoShape 26">
              <a:extLst>
                <a:ext uri="{FF2B5EF4-FFF2-40B4-BE49-F238E27FC236}">
                  <a16:creationId xmlns:a16="http://schemas.microsoft.com/office/drawing/2014/main" id="{BCE41650-03CF-459D-8DA6-9AF51AD6D870}"/>
                </a:ext>
              </a:extLst>
            </p:cNvPr>
            <p:cNvSpPr>
              <a:spLocks noChangeArrowheads="1"/>
            </p:cNvSpPr>
            <p:nvPr/>
          </p:nvSpPr>
          <p:spPr bwMode="auto">
            <a:xfrm>
              <a:off x="3744" y="1248"/>
              <a:ext cx="1087" cy="912"/>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6587" name="Group 27">
              <a:extLst>
                <a:ext uri="{FF2B5EF4-FFF2-40B4-BE49-F238E27FC236}">
                  <a16:creationId xmlns:a16="http://schemas.microsoft.com/office/drawing/2014/main" id="{FC8ED75B-4260-4048-BFDA-C144E2A95941}"/>
                </a:ext>
              </a:extLst>
            </p:cNvPr>
            <p:cNvGrpSpPr>
              <a:grpSpLocks/>
            </p:cNvGrpSpPr>
            <p:nvPr/>
          </p:nvGrpSpPr>
          <p:grpSpPr bwMode="auto">
            <a:xfrm>
              <a:off x="1364" y="679"/>
              <a:ext cx="936" cy="495"/>
              <a:chOff x="140" y="1440"/>
              <a:chExt cx="893" cy="510"/>
            </a:xfrm>
          </p:grpSpPr>
          <p:grpSp>
            <p:nvGrpSpPr>
              <p:cNvPr id="66588" name="Group 28">
                <a:extLst>
                  <a:ext uri="{FF2B5EF4-FFF2-40B4-BE49-F238E27FC236}">
                    <a16:creationId xmlns:a16="http://schemas.microsoft.com/office/drawing/2014/main" id="{AA80FFEE-25C9-436A-A6C3-1E6548B3A692}"/>
                  </a:ext>
                </a:extLst>
              </p:cNvPr>
              <p:cNvGrpSpPr>
                <a:grpSpLocks/>
              </p:cNvGrpSpPr>
              <p:nvPr/>
            </p:nvGrpSpPr>
            <p:grpSpPr bwMode="auto">
              <a:xfrm>
                <a:off x="144" y="1440"/>
                <a:ext cx="881" cy="510"/>
                <a:chOff x="144" y="1440"/>
                <a:chExt cx="881" cy="510"/>
              </a:xfrm>
            </p:grpSpPr>
            <p:sp>
              <p:nvSpPr>
                <p:cNvPr id="66589" name="Rectangle 29">
                  <a:extLst>
                    <a:ext uri="{FF2B5EF4-FFF2-40B4-BE49-F238E27FC236}">
                      <a16:creationId xmlns:a16="http://schemas.microsoft.com/office/drawing/2014/main" id="{8044E99F-DF75-4837-8B3C-995B6D1144D8}"/>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0" name="Line 30">
                  <a:extLst>
                    <a:ext uri="{FF2B5EF4-FFF2-40B4-BE49-F238E27FC236}">
                      <a16:creationId xmlns:a16="http://schemas.microsoft.com/office/drawing/2014/main" id="{64415B11-5CBC-47B5-AAA8-AAE61B2A329D}"/>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1" name="Line 31">
                  <a:extLst>
                    <a:ext uri="{FF2B5EF4-FFF2-40B4-BE49-F238E27FC236}">
                      <a16:creationId xmlns:a16="http://schemas.microsoft.com/office/drawing/2014/main" id="{8F61C414-5CA3-4AE2-B316-C44874B8CD1B}"/>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592" name="Text Box 32">
                <a:extLst>
                  <a:ext uri="{FF2B5EF4-FFF2-40B4-BE49-F238E27FC236}">
                    <a16:creationId xmlns:a16="http://schemas.microsoft.com/office/drawing/2014/main" id="{5F8222E9-B8FA-49F2-98EF-5E89E1773AD2}"/>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grpSp>
          <p:nvGrpSpPr>
            <p:cNvPr id="66593" name="Group 33">
              <a:extLst>
                <a:ext uri="{FF2B5EF4-FFF2-40B4-BE49-F238E27FC236}">
                  <a16:creationId xmlns:a16="http://schemas.microsoft.com/office/drawing/2014/main" id="{8D27A45F-DCC3-42DC-BC16-4022B713E0C2}"/>
                </a:ext>
              </a:extLst>
            </p:cNvPr>
            <p:cNvGrpSpPr>
              <a:grpSpLocks/>
            </p:cNvGrpSpPr>
            <p:nvPr/>
          </p:nvGrpSpPr>
          <p:grpSpPr bwMode="auto">
            <a:xfrm>
              <a:off x="1360" y="1975"/>
              <a:ext cx="936" cy="495"/>
              <a:chOff x="140" y="1440"/>
              <a:chExt cx="893" cy="510"/>
            </a:xfrm>
          </p:grpSpPr>
          <p:grpSp>
            <p:nvGrpSpPr>
              <p:cNvPr id="66594" name="Group 34">
                <a:extLst>
                  <a:ext uri="{FF2B5EF4-FFF2-40B4-BE49-F238E27FC236}">
                    <a16:creationId xmlns:a16="http://schemas.microsoft.com/office/drawing/2014/main" id="{F521A022-08D4-40C7-B62A-2096031AEB08}"/>
                  </a:ext>
                </a:extLst>
              </p:cNvPr>
              <p:cNvGrpSpPr>
                <a:grpSpLocks/>
              </p:cNvGrpSpPr>
              <p:nvPr/>
            </p:nvGrpSpPr>
            <p:grpSpPr bwMode="auto">
              <a:xfrm>
                <a:off x="144" y="1440"/>
                <a:ext cx="881" cy="510"/>
                <a:chOff x="144" y="1440"/>
                <a:chExt cx="881" cy="510"/>
              </a:xfrm>
            </p:grpSpPr>
            <p:sp>
              <p:nvSpPr>
                <p:cNvPr id="66595" name="Rectangle 35">
                  <a:extLst>
                    <a:ext uri="{FF2B5EF4-FFF2-40B4-BE49-F238E27FC236}">
                      <a16:creationId xmlns:a16="http://schemas.microsoft.com/office/drawing/2014/main" id="{D4F91EB2-7235-45B1-884C-33CC50317FA5}"/>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6" name="Line 36">
                  <a:extLst>
                    <a:ext uri="{FF2B5EF4-FFF2-40B4-BE49-F238E27FC236}">
                      <a16:creationId xmlns:a16="http://schemas.microsoft.com/office/drawing/2014/main" id="{2376E2CB-4E43-49B3-A845-4AA1423338D4}"/>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597" name="Line 37">
                  <a:extLst>
                    <a:ext uri="{FF2B5EF4-FFF2-40B4-BE49-F238E27FC236}">
                      <a16:creationId xmlns:a16="http://schemas.microsoft.com/office/drawing/2014/main" id="{EE9804F5-3E3D-4B9B-A94E-500C2503A39D}"/>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598" name="Text Box 38">
                <a:extLst>
                  <a:ext uri="{FF2B5EF4-FFF2-40B4-BE49-F238E27FC236}">
                    <a16:creationId xmlns:a16="http://schemas.microsoft.com/office/drawing/2014/main" id="{630B1D33-E0AD-4FB1-AA86-3EB09CE637DC}"/>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grpSp>
          <p:nvGrpSpPr>
            <p:cNvPr id="66599" name="Group 39">
              <a:extLst>
                <a:ext uri="{FF2B5EF4-FFF2-40B4-BE49-F238E27FC236}">
                  <a16:creationId xmlns:a16="http://schemas.microsoft.com/office/drawing/2014/main" id="{8E55EF9D-4262-4682-A58E-60CEB42524D6}"/>
                </a:ext>
              </a:extLst>
            </p:cNvPr>
            <p:cNvGrpSpPr>
              <a:grpSpLocks/>
            </p:cNvGrpSpPr>
            <p:nvPr/>
          </p:nvGrpSpPr>
          <p:grpSpPr bwMode="auto">
            <a:xfrm>
              <a:off x="2632" y="1244"/>
              <a:ext cx="924" cy="495"/>
              <a:chOff x="2632" y="1244"/>
              <a:chExt cx="924" cy="495"/>
            </a:xfrm>
          </p:grpSpPr>
          <p:grpSp>
            <p:nvGrpSpPr>
              <p:cNvPr id="66600" name="Group 40">
                <a:extLst>
                  <a:ext uri="{FF2B5EF4-FFF2-40B4-BE49-F238E27FC236}">
                    <a16:creationId xmlns:a16="http://schemas.microsoft.com/office/drawing/2014/main" id="{9592F735-8D1B-4889-87C1-F90FD0A3D9A4}"/>
                  </a:ext>
                </a:extLst>
              </p:cNvPr>
              <p:cNvGrpSpPr>
                <a:grpSpLocks/>
              </p:cNvGrpSpPr>
              <p:nvPr/>
            </p:nvGrpSpPr>
            <p:grpSpPr bwMode="auto">
              <a:xfrm>
                <a:off x="2632" y="1244"/>
                <a:ext cx="924" cy="495"/>
                <a:chOff x="144" y="1440"/>
                <a:chExt cx="881" cy="510"/>
              </a:xfrm>
            </p:grpSpPr>
            <p:sp>
              <p:nvSpPr>
                <p:cNvPr id="66601" name="Rectangle 41">
                  <a:extLst>
                    <a:ext uri="{FF2B5EF4-FFF2-40B4-BE49-F238E27FC236}">
                      <a16:creationId xmlns:a16="http://schemas.microsoft.com/office/drawing/2014/main" id="{B1BAC6CA-62D2-48AA-9761-148885D8677C}"/>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2" name="Line 42">
                  <a:extLst>
                    <a:ext uri="{FF2B5EF4-FFF2-40B4-BE49-F238E27FC236}">
                      <a16:creationId xmlns:a16="http://schemas.microsoft.com/office/drawing/2014/main" id="{901EC730-1B95-4AB7-BE21-325D12A433F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3" name="Line 43">
                  <a:extLst>
                    <a:ext uri="{FF2B5EF4-FFF2-40B4-BE49-F238E27FC236}">
                      <a16:creationId xmlns:a16="http://schemas.microsoft.com/office/drawing/2014/main" id="{580817F8-DD00-4CA6-891A-206CD09F05EC}"/>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04" name="Text Box 44">
                <a:extLst>
                  <a:ext uri="{FF2B5EF4-FFF2-40B4-BE49-F238E27FC236}">
                    <a16:creationId xmlns:a16="http://schemas.microsoft.com/office/drawing/2014/main" id="{01C8173C-20C5-485C-B043-E6F12B6546AE}"/>
                  </a:ext>
                </a:extLst>
              </p:cNvPr>
              <p:cNvSpPr txBox="1">
                <a:spLocks noChangeArrowheads="1"/>
              </p:cNvSpPr>
              <p:nvPr/>
            </p:nvSpPr>
            <p:spPr bwMode="auto">
              <a:xfrm>
                <a:off x="2712" y="1280"/>
                <a:ext cx="768"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&lt;&lt;control&gt;&gt;</a:t>
                </a:r>
              </a:p>
            </p:txBody>
          </p:sp>
        </p:grpSp>
        <p:grpSp>
          <p:nvGrpSpPr>
            <p:cNvPr id="66605" name="Group 45">
              <a:extLst>
                <a:ext uri="{FF2B5EF4-FFF2-40B4-BE49-F238E27FC236}">
                  <a16:creationId xmlns:a16="http://schemas.microsoft.com/office/drawing/2014/main" id="{DB84AA89-A392-4A31-8B5A-BB0B0E55032E}"/>
                </a:ext>
              </a:extLst>
            </p:cNvPr>
            <p:cNvGrpSpPr>
              <a:grpSpLocks/>
            </p:cNvGrpSpPr>
            <p:nvPr/>
          </p:nvGrpSpPr>
          <p:grpSpPr bwMode="auto">
            <a:xfrm>
              <a:off x="3810" y="1480"/>
              <a:ext cx="936" cy="495"/>
              <a:chOff x="140" y="1440"/>
              <a:chExt cx="893" cy="510"/>
            </a:xfrm>
          </p:grpSpPr>
          <p:grpSp>
            <p:nvGrpSpPr>
              <p:cNvPr id="66606" name="Group 46">
                <a:extLst>
                  <a:ext uri="{FF2B5EF4-FFF2-40B4-BE49-F238E27FC236}">
                    <a16:creationId xmlns:a16="http://schemas.microsoft.com/office/drawing/2014/main" id="{FD731A13-1D75-4D34-AFC1-E269DF76440A}"/>
                  </a:ext>
                </a:extLst>
              </p:cNvPr>
              <p:cNvGrpSpPr>
                <a:grpSpLocks/>
              </p:cNvGrpSpPr>
              <p:nvPr/>
            </p:nvGrpSpPr>
            <p:grpSpPr bwMode="auto">
              <a:xfrm>
                <a:off x="144" y="1440"/>
                <a:ext cx="881" cy="510"/>
                <a:chOff x="144" y="1440"/>
                <a:chExt cx="881" cy="510"/>
              </a:xfrm>
            </p:grpSpPr>
            <p:sp>
              <p:nvSpPr>
                <p:cNvPr id="66607" name="Rectangle 47">
                  <a:extLst>
                    <a:ext uri="{FF2B5EF4-FFF2-40B4-BE49-F238E27FC236}">
                      <a16:creationId xmlns:a16="http://schemas.microsoft.com/office/drawing/2014/main" id="{33E0E5FA-D434-4578-B80B-5EEB847BAA84}"/>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8" name="Line 48">
                  <a:extLst>
                    <a:ext uri="{FF2B5EF4-FFF2-40B4-BE49-F238E27FC236}">
                      <a16:creationId xmlns:a16="http://schemas.microsoft.com/office/drawing/2014/main" id="{AFE9E943-7A44-46F8-B618-4747CEA74EEE}"/>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09" name="Line 49">
                  <a:extLst>
                    <a:ext uri="{FF2B5EF4-FFF2-40B4-BE49-F238E27FC236}">
                      <a16:creationId xmlns:a16="http://schemas.microsoft.com/office/drawing/2014/main" id="{312A0E2A-29B3-4FC5-AC0A-99FB2225EE33}"/>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10" name="Text Box 50">
                <a:extLst>
                  <a:ext uri="{FF2B5EF4-FFF2-40B4-BE49-F238E27FC236}">
                    <a16:creationId xmlns:a16="http://schemas.microsoft.com/office/drawing/2014/main" id="{DAE1360D-540D-4B83-8848-752C41BA069C}"/>
                  </a:ext>
                </a:extLst>
              </p:cNvPr>
              <p:cNvSpPr txBox="1">
                <a:spLocks noChangeArrowheads="1"/>
              </p:cNvSpPr>
              <p:nvPr/>
            </p:nvSpPr>
            <p:spPr bwMode="auto">
              <a:xfrm>
                <a:off x="140" y="1477"/>
                <a:ext cx="89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&lt;&lt;boundary&gt;&gt;</a:t>
                </a:r>
              </a:p>
            </p:txBody>
          </p:sp>
        </p:grpSp>
        <p:sp>
          <p:nvSpPr>
            <p:cNvPr id="66611" name="Line 51">
              <a:extLst>
                <a:ext uri="{FF2B5EF4-FFF2-40B4-BE49-F238E27FC236}">
                  <a16:creationId xmlns:a16="http://schemas.microsoft.com/office/drawing/2014/main" id="{B5ACCF62-BA7C-48FA-8D14-6F9A82AE04BE}"/>
                </a:ext>
              </a:extLst>
            </p:cNvPr>
            <p:cNvSpPr>
              <a:spLocks noChangeShapeType="1"/>
            </p:cNvSpPr>
            <p:nvPr/>
          </p:nvSpPr>
          <p:spPr bwMode="auto">
            <a:xfrm flipH="1" flipV="1">
              <a:off x="3609"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66612" name="Group 52">
              <a:extLst>
                <a:ext uri="{FF2B5EF4-FFF2-40B4-BE49-F238E27FC236}">
                  <a16:creationId xmlns:a16="http://schemas.microsoft.com/office/drawing/2014/main" id="{58DB2030-61A4-400C-8542-0A78FAD4ABD6}"/>
                </a:ext>
              </a:extLst>
            </p:cNvPr>
            <p:cNvGrpSpPr>
              <a:grpSpLocks/>
            </p:cNvGrpSpPr>
            <p:nvPr/>
          </p:nvGrpSpPr>
          <p:grpSpPr bwMode="auto">
            <a:xfrm>
              <a:off x="2042" y="2816"/>
              <a:ext cx="924" cy="495"/>
              <a:chOff x="2042" y="2816"/>
              <a:chExt cx="924" cy="495"/>
            </a:xfrm>
          </p:grpSpPr>
          <p:grpSp>
            <p:nvGrpSpPr>
              <p:cNvPr id="66613" name="Group 53">
                <a:extLst>
                  <a:ext uri="{FF2B5EF4-FFF2-40B4-BE49-F238E27FC236}">
                    <a16:creationId xmlns:a16="http://schemas.microsoft.com/office/drawing/2014/main" id="{5401FE6D-EC37-49D2-8D90-607D824A3360}"/>
                  </a:ext>
                </a:extLst>
              </p:cNvPr>
              <p:cNvGrpSpPr>
                <a:grpSpLocks/>
              </p:cNvGrpSpPr>
              <p:nvPr/>
            </p:nvGrpSpPr>
            <p:grpSpPr bwMode="auto">
              <a:xfrm>
                <a:off x="2042" y="2816"/>
                <a:ext cx="924" cy="495"/>
                <a:chOff x="144" y="1440"/>
                <a:chExt cx="881" cy="510"/>
              </a:xfrm>
            </p:grpSpPr>
            <p:sp>
              <p:nvSpPr>
                <p:cNvPr id="66614" name="Rectangle 54">
                  <a:extLst>
                    <a:ext uri="{FF2B5EF4-FFF2-40B4-BE49-F238E27FC236}">
                      <a16:creationId xmlns:a16="http://schemas.microsoft.com/office/drawing/2014/main" id="{43CD4736-645A-42E1-93F3-E3647B5A0ADA}"/>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15" name="Line 55">
                  <a:extLst>
                    <a:ext uri="{FF2B5EF4-FFF2-40B4-BE49-F238E27FC236}">
                      <a16:creationId xmlns:a16="http://schemas.microsoft.com/office/drawing/2014/main" id="{46549D67-AFFE-4BA0-9E99-28A9C65E8E32}"/>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16" name="Line 56">
                  <a:extLst>
                    <a:ext uri="{FF2B5EF4-FFF2-40B4-BE49-F238E27FC236}">
                      <a16:creationId xmlns:a16="http://schemas.microsoft.com/office/drawing/2014/main" id="{4D4046C0-4D83-4C17-B7FD-CA778A991BF2}"/>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17" name="Text Box 57">
                <a:extLst>
                  <a:ext uri="{FF2B5EF4-FFF2-40B4-BE49-F238E27FC236}">
                    <a16:creationId xmlns:a16="http://schemas.microsoft.com/office/drawing/2014/main" id="{16AA7F59-B9D8-4550-A765-2D7A551EDAB5}"/>
                  </a:ext>
                </a:extLst>
              </p:cNvPr>
              <p:cNvSpPr txBox="1">
                <a:spLocks noChangeArrowheads="1"/>
              </p:cNvSpPr>
              <p:nvPr/>
            </p:nvSpPr>
            <p:spPr bwMode="auto">
              <a:xfrm>
                <a:off x="2166" y="2852"/>
                <a:ext cx="680"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grpSp>
          <p:nvGrpSpPr>
            <p:cNvPr id="66618" name="Group 58">
              <a:extLst>
                <a:ext uri="{FF2B5EF4-FFF2-40B4-BE49-F238E27FC236}">
                  <a16:creationId xmlns:a16="http://schemas.microsoft.com/office/drawing/2014/main" id="{867974A5-FDCC-42FF-A270-CEAA1354E27A}"/>
                </a:ext>
              </a:extLst>
            </p:cNvPr>
            <p:cNvGrpSpPr>
              <a:grpSpLocks/>
            </p:cNvGrpSpPr>
            <p:nvPr/>
          </p:nvGrpSpPr>
          <p:grpSpPr bwMode="auto">
            <a:xfrm>
              <a:off x="3487" y="2816"/>
              <a:ext cx="924" cy="495"/>
              <a:chOff x="3487" y="2816"/>
              <a:chExt cx="924" cy="495"/>
            </a:xfrm>
          </p:grpSpPr>
          <p:grpSp>
            <p:nvGrpSpPr>
              <p:cNvPr id="66619" name="Group 59">
                <a:extLst>
                  <a:ext uri="{FF2B5EF4-FFF2-40B4-BE49-F238E27FC236}">
                    <a16:creationId xmlns:a16="http://schemas.microsoft.com/office/drawing/2014/main" id="{EB6645ED-1F3B-408F-9459-A927ECDB952A}"/>
                  </a:ext>
                </a:extLst>
              </p:cNvPr>
              <p:cNvGrpSpPr>
                <a:grpSpLocks/>
              </p:cNvGrpSpPr>
              <p:nvPr/>
            </p:nvGrpSpPr>
            <p:grpSpPr bwMode="auto">
              <a:xfrm>
                <a:off x="3487" y="2816"/>
                <a:ext cx="924" cy="495"/>
                <a:chOff x="144" y="1440"/>
                <a:chExt cx="881" cy="510"/>
              </a:xfrm>
            </p:grpSpPr>
            <p:sp>
              <p:nvSpPr>
                <p:cNvPr id="66620" name="Rectangle 60">
                  <a:extLst>
                    <a:ext uri="{FF2B5EF4-FFF2-40B4-BE49-F238E27FC236}">
                      <a16:creationId xmlns:a16="http://schemas.microsoft.com/office/drawing/2014/main" id="{CF62A8EF-2E48-45D1-8687-B827DCBD010D}"/>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21" name="Line 61">
                  <a:extLst>
                    <a:ext uri="{FF2B5EF4-FFF2-40B4-BE49-F238E27FC236}">
                      <a16:creationId xmlns:a16="http://schemas.microsoft.com/office/drawing/2014/main" id="{01B15D57-C89C-453B-A86A-65D8979E7DE8}"/>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6622" name="Line 62">
                  <a:extLst>
                    <a:ext uri="{FF2B5EF4-FFF2-40B4-BE49-F238E27FC236}">
                      <a16:creationId xmlns:a16="http://schemas.microsoft.com/office/drawing/2014/main" id="{375492A3-A765-4604-B77F-009A4376E25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66623" name="Text Box 63">
                <a:extLst>
                  <a:ext uri="{FF2B5EF4-FFF2-40B4-BE49-F238E27FC236}">
                    <a16:creationId xmlns:a16="http://schemas.microsoft.com/office/drawing/2014/main" id="{AD27FDF4-6C4F-4420-9B81-4743A30B2E9C}"/>
                  </a:ext>
                </a:extLst>
              </p:cNvPr>
              <p:cNvSpPr txBox="1">
                <a:spLocks noChangeArrowheads="1"/>
              </p:cNvSpPr>
              <p:nvPr/>
            </p:nvSpPr>
            <p:spPr bwMode="auto">
              <a:xfrm>
                <a:off x="3611" y="2852"/>
                <a:ext cx="680"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grpSp>
      <p:sp>
        <p:nvSpPr>
          <p:cNvPr id="66625" name="Text Box 65">
            <a:extLst>
              <a:ext uri="{FF2B5EF4-FFF2-40B4-BE49-F238E27FC236}">
                <a16:creationId xmlns:a16="http://schemas.microsoft.com/office/drawing/2014/main" id="{290F5329-6A13-45FD-925A-E2383F5CB770}"/>
              </a:ext>
            </a:extLst>
          </p:cNvPr>
          <p:cNvSpPr txBox="1">
            <a:spLocks noChangeArrowheads="1"/>
          </p:cNvSpPr>
          <p:nvPr/>
        </p:nvSpPr>
        <p:spPr bwMode="auto">
          <a:xfrm flipV="1">
            <a:off x="0" y="5410200"/>
            <a:ext cx="91440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   </a:t>
            </a:r>
          </a:p>
        </p:txBody>
      </p:sp>
      <p:sp>
        <p:nvSpPr>
          <p:cNvPr id="66626" name="Text Box 66">
            <a:extLst>
              <a:ext uri="{FF2B5EF4-FFF2-40B4-BE49-F238E27FC236}">
                <a16:creationId xmlns:a16="http://schemas.microsoft.com/office/drawing/2014/main" id="{D93DC349-76F5-4AD7-9609-26BE9135DB7B}"/>
              </a:ext>
            </a:extLst>
          </p:cNvPr>
          <p:cNvSpPr txBox="1">
            <a:spLocks noChangeArrowheads="1"/>
          </p:cNvSpPr>
          <p:nvPr/>
        </p:nvSpPr>
        <p:spPr bwMode="auto">
          <a:xfrm>
            <a:off x="1143000" y="5181600"/>
            <a:ext cx="7772400" cy="416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sz="2000" dirty="0">
                <a:latin typeface="ZapfHumnst BT" pitchFamily="34" charset="0"/>
              </a:rPr>
              <a:t>Actors can </a:t>
            </a:r>
            <a:r>
              <a:rPr lang="en-US" altLang="en-US" sz="2000" b="1" u="sng" dirty="0">
                <a:latin typeface="ZapfHumnst BT" pitchFamily="34" charset="0"/>
              </a:rPr>
              <a:t>only communicate</a:t>
            </a:r>
            <a:r>
              <a:rPr lang="en-US" altLang="en-US" sz="2000" dirty="0">
                <a:latin typeface="ZapfHumnst BT" pitchFamily="34" charset="0"/>
              </a:rPr>
              <a:t> with boundary classes.</a:t>
            </a:r>
          </a:p>
        </p:txBody>
      </p:sp>
      <p:sp>
        <p:nvSpPr>
          <p:cNvPr id="66627" name="Text Box 67">
            <a:extLst>
              <a:ext uri="{FF2B5EF4-FFF2-40B4-BE49-F238E27FC236}">
                <a16:creationId xmlns:a16="http://schemas.microsoft.com/office/drawing/2014/main" id="{735D0B9E-74EA-44B2-B0CC-99EF19195612}"/>
              </a:ext>
            </a:extLst>
          </p:cNvPr>
          <p:cNvSpPr txBox="1">
            <a:spLocks noChangeArrowheads="1"/>
          </p:cNvSpPr>
          <p:nvPr/>
        </p:nvSpPr>
        <p:spPr bwMode="auto">
          <a:xfrm>
            <a:off x="7900988" y="2638425"/>
            <a:ext cx="1166812"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sz="1600" dirty="0">
                <a:latin typeface="ZapfHumnst BT" pitchFamily="34" charset="0"/>
              </a:rPr>
              <a:t>External </a:t>
            </a:r>
          </a:p>
          <a:p>
            <a:pPr algn="l" rtl="0" eaLnBrk="0" hangingPunct="0"/>
            <a:r>
              <a:rPr lang="en-US" altLang="en-US" sz="1600" dirty="0">
                <a:latin typeface="ZapfHumnst BT" pitchFamily="34" charset="0"/>
              </a:rPr>
              <a:t>Database??</a:t>
            </a:r>
          </a:p>
        </p:txBody>
      </p:sp>
      <p:sp>
        <p:nvSpPr>
          <p:cNvPr id="70" name="Rectangle 2">
            <a:extLst>
              <a:ext uri="{FF2B5EF4-FFF2-40B4-BE49-F238E27FC236}">
                <a16:creationId xmlns:a16="http://schemas.microsoft.com/office/drawing/2014/main" id="{5DA2AA74-198F-4718-8D88-93816A7C5470}"/>
              </a:ext>
            </a:extLst>
          </p:cNvPr>
          <p:cNvSpPr txBox="1">
            <a:spLocks noChangeArrowheads="1"/>
          </p:cNvSpPr>
          <p:nvPr/>
        </p:nvSpPr>
        <p:spPr bwMode="auto">
          <a:xfrm>
            <a:off x="457200" y="246929"/>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ltLang="en-US" sz="2600" dirty="0"/>
              <a:t>Boundary Class</a:t>
            </a:r>
            <a:endParaRPr lang="en-US" alt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82717E-4F86-490A-BEAD-2A664940AF3F}"/>
              </a:ext>
            </a:extLst>
          </p:cNvPr>
          <p:cNvSpPr>
            <a:spLocks noGrp="1"/>
          </p:cNvSpPr>
          <p:nvPr>
            <p:ph idx="1"/>
          </p:nvPr>
        </p:nvSpPr>
        <p:spPr>
          <a:xfrm>
            <a:off x="1134533" y="1752600"/>
            <a:ext cx="7704667" cy="3332816"/>
          </a:xfrm>
        </p:spPr>
        <p:txBody>
          <a:bodyPr/>
          <a:lstStyle/>
          <a:p>
            <a:pPr algn="just" rtl="0">
              <a:lnSpc>
                <a:spcPct val="80000"/>
              </a:lnSpc>
            </a:pPr>
            <a:r>
              <a:rPr lang="en-US" altLang="en-US" sz="2000" dirty="0"/>
              <a:t>Boundary classes are chosen in Elaboration Phase of development and are typically at a high level. For example, you may model a window but not model each of its dialogue boxes and buttons. At this point, you are </a:t>
            </a:r>
            <a:r>
              <a:rPr lang="en-US" altLang="en-US" sz="2000" b="1" dirty="0"/>
              <a:t>documenting</a:t>
            </a:r>
            <a:r>
              <a:rPr lang="en-US" altLang="en-US" sz="2000" dirty="0"/>
              <a:t> the user interface requirements, </a:t>
            </a:r>
            <a:r>
              <a:rPr lang="en-US" altLang="en-US" sz="2000" b="1" dirty="0"/>
              <a:t>not implementing</a:t>
            </a:r>
            <a:r>
              <a:rPr lang="en-US" altLang="en-US" sz="2000" dirty="0"/>
              <a:t> the interface. </a:t>
            </a:r>
          </a:p>
          <a:p>
            <a:pPr algn="just">
              <a:lnSpc>
                <a:spcPct val="80000"/>
              </a:lnSpc>
            </a:pPr>
            <a:r>
              <a:rPr lang="en-US" altLang="en-US" sz="2000" dirty="0"/>
              <a:t>Sketches, or screens from a user-interface prototype, may have been used during the Requirements workflow to illustrate the behavior and appearance of the boundary classes.</a:t>
            </a:r>
          </a:p>
          <a:p>
            <a:pPr algn="just" rtl="0">
              <a:lnSpc>
                <a:spcPct val="80000"/>
              </a:lnSpc>
            </a:pPr>
            <a:endParaRPr lang="en-US" altLang="en-US" sz="2000" dirty="0"/>
          </a:p>
          <a:p>
            <a:endParaRPr lang="en-US" sz="2000" dirty="0"/>
          </a:p>
        </p:txBody>
      </p:sp>
      <p:sp>
        <p:nvSpPr>
          <p:cNvPr id="4" name="Slide Number Placeholder 3">
            <a:extLst>
              <a:ext uri="{FF2B5EF4-FFF2-40B4-BE49-F238E27FC236}">
                <a16:creationId xmlns:a16="http://schemas.microsoft.com/office/drawing/2014/main" id="{F229B2BC-B933-4C4F-B5D4-F76D7942EC45}"/>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sp>
        <p:nvSpPr>
          <p:cNvPr id="5" name="Title 4">
            <a:extLst>
              <a:ext uri="{FF2B5EF4-FFF2-40B4-BE49-F238E27FC236}">
                <a16:creationId xmlns:a16="http://schemas.microsoft.com/office/drawing/2014/main" id="{C6F2C236-4CD1-400C-A224-DAF5F14F822A}"/>
              </a:ext>
            </a:extLst>
          </p:cNvPr>
          <p:cNvSpPr>
            <a:spLocks noGrp="1" noChangeArrowheads="1"/>
          </p:cNvSpPr>
          <p:nvPr>
            <p:ph type="title"/>
          </p:nvPr>
        </p:nvSpPr>
        <p:spPr bwMode="auto">
          <a:xfrm>
            <a:off x="914400" y="-457200"/>
            <a:ext cx="770413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Boundary class:</a:t>
            </a:r>
            <a:br>
              <a:rPr lang="en-US" altLang="en-US" sz="2400" dirty="0">
                <a:solidFill>
                  <a:schemeClr val="tx1"/>
                </a:solidFill>
                <a:latin typeface="+mj-lt"/>
              </a:rPr>
            </a:br>
            <a:r>
              <a:rPr lang="en-US" altLang="en-US" sz="2400" dirty="0">
                <a:solidFill>
                  <a:schemeClr val="tx1"/>
                </a:solidFill>
                <a:latin typeface="+mj-lt"/>
              </a:rPr>
              <a:t>User Interface Class</a:t>
            </a:r>
          </a:p>
        </p:txBody>
      </p:sp>
    </p:spTree>
    <p:extLst>
      <p:ext uri="{BB962C8B-B14F-4D97-AF65-F5344CB8AC3E}">
        <p14:creationId xmlns:p14="http://schemas.microsoft.com/office/powerpoint/2010/main" val="1101661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8ECE0CE-30CF-4D0E-B12D-774CA66DA321}"/>
              </a:ext>
            </a:extLst>
          </p:cNvPr>
          <p:cNvSpPr>
            <a:spLocks noGrp="1" noChangeArrowheads="1"/>
          </p:cNvSpPr>
          <p:nvPr>
            <p:ph type="title"/>
          </p:nvPr>
        </p:nvSpPr>
        <p:spPr/>
        <p:txBody>
          <a:bodyPr/>
          <a:lstStyle/>
          <a:p>
            <a:r>
              <a:rPr lang="en-US" altLang="en-US" dirty="0"/>
              <a:t>  </a:t>
            </a:r>
          </a:p>
        </p:txBody>
      </p:sp>
      <p:sp>
        <p:nvSpPr>
          <p:cNvPr id="67587" name="Rectangle 3">
            <a:extLst>
              <a:ext uri="{FF2B5EF4-FFF2-40B4-BE49-F238E27FC236}">
                <a16:creationId xmlns:a16="http://schemas.microsoft.com/office/drawing/2014/main" id="{9F5C0361-BEE9-48F5-B64A-91485B511A32}"/>
              </a:ext>
            </a:extLst>
          </p:cNvPr>
          <p:cNvSpPr>
            <a:spLocks noGrp="1" noChangeArrowheads="1"/>
          </p:cNvSpPr>
          <p:nvPr>
            <p:ph idx="1"/>
          </p:nvPr>
        </p:nvSpPr>
        <p:spPr/>
        <p:txBody>
          <a:bodyPr/>
          <a:lstStyle/>
          <a:p>
            <a:pPr algn="l" rtl="0">
              <a:buFontTx/>
              <a:buNone/>
            </a:pPr>
            <a:r>
              <a:rPr lang="en-US" altLang="en-US"/>
              <a:t>  </a:t>
            </a:r>
          </a:p>
        </p:txBody>
      </p:sp>
      <p:sp>
        <p:nvSpPr>
          <p:cNvPr id="22" name="Slide Number Placeholder 5">
            <a:extLst>
              <a:ext uri="{FF2B5EF4-FFF2-40B4-BE49-F238E27FC236}">
                <a16:creationId xmlns:a16="http://schemas.microsoft.com/office/drawing/2014/main" id="{1C19746F-3111-45BA-AE36-EEB20DEC7165}"/>
              </a:ext>
            </a:extLst>
          </p:cNvPr>
          <p:cNvSpPr>
            <a:spLocks noGrp="1"/>
          </p:cNvSpPr>
          <p:nvPr>
            <p:ph type="sldNum" sz="quarter" idx="12"/>
          </p:nvPr>
        </p:nvSpPr>
        <p:spPr/>
        <p:txBody>
          <a:bodyPr/>
          <a:lstStyle/>
          <a:p>
            <a:fld id="{7DC3C003-27A5-4088-842D-70C409B90C8F}" type="slidenum">
              <a:rPr lang="ar-SA" altLang="en-US"/>
              <a:pPr/>
              <a:t>19</a:t>
            </a:fld>
            <a:endParaRPr lang="en-US" altLang="en-US"/>
          </a:p>
        </p:txBody>
      </p:sp>
      <p:sp>
        <p:nvSpPr>
          <p:cNvPr id="67588" name="Rectangle 4">
            <a:extLst>
              <a:ext uri="{FF2B5EF4-FFF2-40B4-BE49-F238E27FC236}">
                <a16:creationId xmlns:a16="http://schemas.microsoft.com/office/drawing/2014/main" id="{0E1C8C04-041F-468A-BFF9-291B11C6AABC}"/>
              </a:ext>
            </a:extLst>
          </p:cNvPr>
          <p:cNvSpPr>
            <a:spLocks noChangeArrowheads="1"/>
          </p:cNvSpPr>
          <p:nvPr/>
        </p:nvSpPr>
        <p:spPr bwMode="auto">
          <a:xfrm>
            <a:off x="72231" y="11747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User Interface Class</a:t>
            </a:r>
          </a:p>
        </p:txBody>
      </p:sp>
      <p:graphicFrame>
        <p:nvGraphicFramePr>
          <p:cNvPr id="67589" name="Object 5">
            <a:extLst>
              <a:ext uri="{FF2B5EF4-FFF2-40B4-BE49-F238E27FC236}">
                <a16:creationId xmlns:a16="http://schemas.microsoft.com/office/drawing/2014/main" id="{E8B76243-02EE-4171-9376-7A1587D1E249}"/>
              </a:ext>
            </a:extLst>
          </p:cNvPr>
          <p:cNvGraphicFramePr>
            <a:graphicFrameLocks noChangeAspect="1"/>
          </p:cNvGraphicFramePr>
          <p:nvPr>
            <p:extLst>
              <p:ext uri="{D42A27DB-BD31-4B8C-83A1-F6EECF244321}">
                <p14:modId xmlns:p14="http://schemas.microsoft.com/office/powerpoint/2010/main" val="485812093"/>
              </p:ext>
            </p:extLst>
          </p:nvPr>
        </p:nvGraphicFramePr>
        <p:xfrm>
          <a:off x="2895600" y="789709"/>
          <a:ext cx="6248400" cy="5791200"/>
        </p:xfrm>
        <a:graphic>
          <a:graphicData uri="http://schemas.openxmlformats.org/presentationml/2006/ole">
            <mc:AlternateContent xmlns:mc="http://schemas.openxmlformats.org/markup-compatibility/2006">
              <mc:Choice xmlns:v="urn:schemas-microsoft-com:vml" Requires="v">
                <p:oleObj name="Bitmap Image" r:id="rId2" imgW="5115282" imgH="5344051" progId="Paint.Picture">
                  <p:embed/>
                </p:oleObj>
              </mc:Choice>
              <mc:Fallback>
                <p:oleObj name="Bitmap Image" r:id="rId2" imgW="5115282" imgH="5344051" progId="Paint.Picture">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789709"/>
                        <a:ext cx="62484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7590" name="Group 6">
            <a:extLst>
              <a:ext uri="{FF2B5EF4-FFF2-40B4-BE49-F238E27FC236}">
                <a16:creationId xmlns:a16="http://schemas.microsoft.com/office/drawing/2014/main" id="{0B620D66-8DD3-48E5-87C9-61188CD1B876}"/>
              </a:ext>
            </a:extLst>
          </p:cNvPr>
          <p:cNvGrpSpPr>
            <a:grpSpLocks/>
          </p:cNvGrpSpPr>
          <p:nvPr/>
        </p:nvGrpSpPr>
        <p:grpSpPr bwMode="auto">
          <a:xfrm>
            <a:off x="304800" y="2895600"/>
            <a:ext cx="2413000" cy="1219200"/>
            <a:chOff x="1324" y="672"/>
            <a:chExt cx="1520" cy="768"/>
          </a:xfrm>
        </p:grpSpPr>
        <p:sp>
          <p:nvSpPr>
            <p:cNvPr id="67591" name="Text Box 7">
              <a:extLst>
                <a:ext uri="{FF2B5EF4-FFF2-40B4-BE49-F238E27FC236}">
                  <a16:creationId xmlns:a16="http://schemas.microsoft.com/office/drawing/2014/main" id="{B1AF4A23-152B-4A19-8C4B-8DE954335A11}"/>
                </a:ext>
              </a:extLst>
            </p:cNvPr>
            <p:cNvSpPr txBox="1">
              <a:spLocks noChangeArrowheads="1"/>
            </p:cNvSpPr>
            <p:nvPr/>
          </p:nvSpPr>
          <p:spPr bwMode="auto">
            <a:xfrm>
              <a:off x="1324" y="1094"/>
              <a:ext cx="152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MaintainScheduleForm</a:t>
              </a:r>
            </a:p>
            <a:p>
              <a:pPr algn="ctr" rtl="0" eaLnBrk="0" hangingPunct="0"/>
              <a:r>
                <a:rPr lang="en-US" altLang="en-US"/>
                <a:t>(from Student Interface)</a:t>
              </a:r>
            </a:p>
          </p:txBody>
        </p:sp>
        <p:grpSp>
          <p:nvGrpSpPr>
            <p:cNvPr id="67592" name="Group 8">
              <a:extLst>
                <a:ext uri="{FF2B5EF4-FFF2-40B4-BE49-F238E27FC236}">
                  <a16:creationId xmlns:a16="http://schemas.microsoft.com/office/drawing/2014/main" id="{BF0342F6-8D9D-46B3-B8B5-5146EAD4DE93}"/>
                </a:ext>
              </a:extLst>
            </p:cNvPr>
            <p:cNvGrpSpPr>
              <a:grpSpLocks/>
            </p:cNvGrpSpPr>
            <p:nvPr/>
          </p:nvGrpSpPr>
          <p:grpSpPr bwMode="auto">
            <a:xfrm>
              <a:off x="1829" y="672"/>
              <a:ext cx="510" cy="366"/>
              <a:chOff x="1824" y="672"/>
              <a:chExt cx="510" cy="366"/>
            </a:xfrm>
          </p:grpSpPr>
          <p:sp>
            <p:nvSpPr>
              <p:cNvPr id="67593" name="Oval 9">
                <a:extLst>
                  <a:ext uri="{FF2B5EF4-FFF2-40B4-BE49-F238E27FC236}">
                    <a16:creationId xmlns:a16="http://schemas.microsoft.com/office/drawing/2014/main" id="{15CE022F-A853-42BC-9D58-FD7F45033F31}"/>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7594" name="Line 10">
                <a:extLst>
                  <a:ext uri="{FF2B5EF4-FFF2-40B4-BE49-F238E27FC236}">
                    <a16:creationId xmlns:a16="http://schemas.microsoft.com/office/drawing/2014/main" id="{B79CF298-E871-4A67-96F7-D8A65E0C48B8}"/>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5" name="Line 11">
                <a:extLst>
                  <a:ext uri="{FF2B5EF4-FFF2-40B4-BE49-F238E27FC236}">
                    <a16:creationId xmlns:a16="http://schemas.microsoft.com/office/drawing/2014/main" id="{99928758-F301-42A0-B754-95699A694BE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67596" name="Group 12">
            <a:extLst>
              <a:ext uri="{FF2B5EF4-FFF2-40B4-BE49-F238E27FC236}">
                <a16:creationId xmlns:a16="http://schemas.microsoft.com/office/drawing/2014/main" id="{1363EE4B-DE8C-4B4A-B25B-E66116E2ACA9}"/>
              </a:ext>
            </a:extLst>
          </p:cNvPr>
          <p:cNvGrpSpPr>
            <a:grpSpLocks/>
          </p:cNvGrpSpPr>
          <p:nvPr/>
        </p:nvGrpSpPr>
        <p:grpSpPr bwMode="auto">
          <a:xfrm>
            <a:off x="533400" y="1752600"/>
            <a:ext cx="1957388" cy="639763"/>
            <a:chOff x="422" y="3042"/>
            <a:chExt cx="1233" cy="403"/>
          </a:xfrm>
        </p:grpSpPr>
        <p:grpSp>
          <p:nvGrpSpPr>
            <p:cNvPr id="67597" name="Group 13">
              <a:extLst>
                <a:ext uri="{FF2B5EF4-FFF2-40B4-BE49-F238E27FC236}">
                  <a16:creationId xmlns:a16="http://schemas.microsoft.com/office/drawing/2014/main" id="{5A8BD935-FD91-4B15-89CD-AF07B16F079A}"/>
                </a:ext>
              </a:extLst>
            </p:cNvPr>
            <p:cNvGrpSpPr>
              <a:grpSpLocks/>
            </p:cNvGrpSpPr>
            <p:nvPr/>
          </p:nvGrpSpPr>
          <p:grpSpPr bwMode="auto">
            <a:xfrm>
              <a:off x="422" y="3042"/>
              <a:ext cx="320" cy="403"/>
              <a:chOff x="7654" y="3380"/>
              <a:chExt cx="554" cy="754"/>
            </a:xfrm>
          </p:grpSpPr>
          <p:sp>
            <p:nvSpPr>
              <p:cNvPr id="67598" name="Oval 14">
                <a:extLst>
                  <a:ext uri="{FF2B5EF4-FFF2-40B4-BE49-F238E27FC236}">
                    <a16:creationId xmlns:a16="http://schemas.microsoft.com/office/drawing/2014/main" id="{17096886-6686-45FA-B92E-7EF801066560}"/>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599" name="Line 15">
                <a:extLst>
                  <a:ext uri="{FF2B5EF4-FFF2-40B4-BE49-F238E27FC236}">
                    <a16:creationId xmlns:a16="http://schemas.microsoft.com/office/drawing/2014/main" id="{7B0DFBA5-ECC9-4F95-9BC6-713815F3C656}"/>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0" name="Line 16">
                <a:extLst>
                  <a:ext uri="{FF2B5EF4-FFF2-40B4-BE49-F238E27FC236}">
                    <a16:creationId xmlns:a16="http://schemas.microsoft.com/office/drawing/2014/main" id="{B40D138F-534E-4D82-BC46-24B4E14CA675}"/>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1" name="Freeform 17">
                <a:extLst>
                  <a:ext uri="{FF2B5EF4-FFF2-40B4-BE49-F238E27FC236}">
                    <a16:creationId xmlns:a16="http://schemas.microsoft.com/office/drawing/2014/main" id="{0F27A4AE-96CA-479C-B668-458A218D45C1}"/>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7602" name="Oval 18">
              <a:extLst>
                <a:ext uri="{FF2B5EF4-FFF2-40B4-BE49-F238E27FC236}">
                  <a16:creationId xmlns:a16="http://schemas.microsoft.com/office/drawing/2014/main" id="{D2F0E917-4113-4440-A4EE-D0CA96938601}"/>
                </a:ext>
              </a:extLst>
            </p:cNvPr>
            <p:cNvSpPr>
              <a:spLocks noChangeArrowheads="1"/>
            </p:cNvSpPr>
            <p:nvPr/>
          </p:nvSpPr>
          <p:spPr bwMode="auto">
            <a:xfrm>
              <a:off x="1156" y="3128"/>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603" name="Line 19">
              <a:extLst>
                <a:ext uri="{FF2B5EF4-FFF2-40B4-BE49-F238E27FC236}">
                  <a16:creationId xmlns:a16="http://schemas.microsoft.com/office/drawing/2014/main" id="{88B157A7-586D-45EE-A103-2572B3DF5243}"/>
                </a:ext>
              </a:extLst>
            </p:cNvPr>
            <p:cNvSpPr>
              <a:spLocks noChangeShapeType="1"/>
            </p:cNvSpPr>
            <p:nvPr/>
          </p:nvSpPr>
          <p:spPr bwMode="auto">
            <a:xfrm>
              <a:off x="687" y="3243"/>
              <a:ext cx="469"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7604" name="Text Box 20">
            <a:extLst>
              <a:ext uri="{FF2B5EF4-FFF2-40B4-BE49-F238E27FC236}">
                <a16:creationId xmlns:a16="http://schemas.microsoft.com/office/drawing/2014/main" id="{93CBD86B-92E9-4569-A40C-6BB4A3499033}"/>
              </a:ext>
            </a:extLst>
          </p:cNvPr>
          <p:cNvSpPr txBox="1">
            <a:spLocks noChangeArrowheads="1"/>
          </p:cNvSpPr>
          <p:nvPr/>
        </p:nvSpPr>
        <p:spPr bwMode="auto">
          <a:xfrm>
            <a:off x="914400" y="2362200"/>
            <a:ext cx="19812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Register for Courses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615F7B5-F426-40F3-8664-B539012B3162}"/>
              </a:ext>
            </a:extLst>
          </p:cNvPr>
          <p:cNvSpPr>
            <a:spLocks noGrp="1" noChangeArrowheads="1"/>
          </p:cNvSpPr>
          <p:nvPr>
            <p:ph type="title"/>
          </p:nvPr>
        </p:nvSpPr>
        <p:spPr>
          <a:xfrm>
            <a:off x="457200" y="304800"/>
            <a:ext cx="8229600" cy="685800"/>
          </a:xfrm>
        </p:spPr>
        <p:txBody>
          <a:bodyPr/>
          <a:lstStyle/>
          <a:p>
            <a:r>
              <a:rPr lang="en-US" altLang="en-US" sz="3600" dirty="0"/>
              <a:t> Analysis workflow</a:t>
            </a:r>
            <a:endParaRPr lang="en-US" altLang="en-US" sz="2400" u="sng" dirty="0"/>
          </a:p>
        </p:txBody>
      </p:sp>
      <p:sp>
        <p:nvSpPr>
          <p:cNvPr id="35843" name="Rectangle 3">
            <a:extLst>
              <a:ext uri="{FF2B5EF4-FFF2-40B4-BE49-F238E27FC236}">
                <a16:creationId xmlns:a16="http://schemas.microsoft.com/office/drawing/2014/main" id="{CF32FA1B-8267-4CAB-95FB-747C544E8878}"/>
              </a:ext>
            </a:extLst>
          </p:cNvPr>
          <p:cNvSpPr>
            <a:spLocks noGrp="1" noChangeArrowheads="1"/>
          </p:cNvSpPr>
          <p:nvPr>
            <p:ph idx="1"/>
          </p:nvPr>
        </p:nvSpPr>
        <p:spPr>
          <a:xfrm>
            <a:off x="838200" y="1219200"/>
            <a:ext cx="7772400" cy="5181600"/>
          </a:xfrm>
        </p:spPr>
        <p:txBody>
          <a:bodyPr/>
          <a:lstStyle/>
          <a:p>
            <a:pPr algn="just" rtl="0">
              <a:lnSpc>
                <a:spcPct val="90000"/>
              </a:lnSpc>
            </a:pPr>
            <a:r>
              <a:rPr lang="en-US" altLang="en-US" sz="2400" dirty="0"/>
              <a:t>The purpose of requirements analysis is to produc</a:t>
            </a:r>
            <a:r>
              <a:rPr lang="en-US" altLang="en-US" dirty="0"/>
              <a:t>e an analysis or a logical model of the desired system.</a:t>
            </a:r>
            <a:endParaRPr lang="en-US" altLang="en-US" sz="2400" dirty="0"/>
          </a:p>
          <a:p>
            <a:pPr algn="just" rtl="0">
              <a:lnSpc>
                <a:spcPct val="90000"/>
              </a:lnSpc>
            </a:pPr>
            <a:r>
              <a:rPr lang="en-US" altLang="en-US" sz="2400" dirty="0"/>
              <a:t>The analysis model is an abstraction or a generalization of the design.</a:t>
            </a:r>
          </a:p>
          <a:p>
            <a:pPr algn="just" rtl="0">
              <a:lnSpc>
                <a:spcPct val="90000"/>
              </a:lnSpc>
            </a:pPr>
            <a:r>
              <a:rPr lang="en-US" altLang="en-US" sz="2400" dirty="0"/>
              <a:t> It omits most of the details of how the system works and provides an overview of the system's functionality.</a:t>
            </a:r>
            <a:r>
              <a:rPr lang="en-US" altLang="en-US" dirty="0"/>
              <a:t> </a:t>
            </a:r>
            <a:endParaRPr lang="en-US" altLang="en-US" sz="2400" dirty="0"/>
          </a:p>
          <a:p>
            <a:pPr algn="just" rtl="0">
              <a:lnSpc>
                <a:spcPct val="90000"/>
              </a:lnSpc>
            </a:pPr>
            <a:endParaRPr lang="en-US" altLang="en-US" sz="2400" dirty="0"/>
          </a:p>
          <a:p>
            <a:pPr algn="just" rtl="0">
              <a:lnSpc>
                <a:spcPct val="90000"/>
              </a:lnSpc>
            </a:pPr>
            <a:endParaRPr lang="en-US" altLang="en-US" sz="2400" dirty="0"/>
          </a:p>
          <a:p>
            <a:pPr algn="just" rtl="0">
              <a:lnSpc>
                <a:spcPct val="90000"/>
              </a:lnSpc>
              <a:buFontTx/>
              <a:buNone/>
            </a:pPr>
            <a:endParaRPr lang="en-US" altLang="en-US" sz="2400" dirty="0"/>
          </a:p>
        </p:txBody>
      </p:sp>
      <p:sp>
        <p:nvSpPr>
          <p:cNvPr id="5" name="Slide Number Placeholder 5">
            <a:extLst>
              <a:ext uri="{FF2B5EF4-FFF2-40B4-BE49-F238E27FC236}">
                <a16:creationId xmlns:a16="http://schemas.microsoft.com/office/drawing/2014/main" id="{BCCC14D3-C020-4F6D-8E1A-A5DF9D860716}"/>
              </a:ext>
            </a:extLst>
          </p:cNvPr>
          <p:cNvSpPr>
            <a:spLocks noGrp="1"/>
          </p:cNvSpPr>
          <p:nvPr>
            <p:ph type="sldNum" sz="quarter" idx="12"/>
          </p:nvPr>
        </p:nvSpPr>
        <p:spPr/>
        <p:txBody>
          <a:bodyPr/>
          <a:lstStyle/>
          <a:p>
            <a:fld id="{64EED343-0E6C-4FB8-8DD7-CBA49C138799}" type="slidenum">
              <a:rPr lang="ar-SA" altLang="en-US"/>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6173B14-F2BD-471D-9771-1CBC0F84CE0E}"/>
              </a:ext>
            </a:extLst>
          </p:cNvPr>
          <p:cNvSpPr>
            <a:spLocks noGrp="1" noChangeArrowheads="1"/>
          </p:cNvSpPr>
          <p:nvPr>
            <p:ph type="title"/>
          </p:nvPr>
        </p:nvSpPr>
        <p:spPr>
          <a:xfrm>
            <a:off x="457200" y="0"/>
            <a:ext cx="8229600" cy="1143000"/>
          </a:xfrm>
        </p:spPr>
        <p:txBody>
          <a:bodyPr/>
          <a:lstStyle/>
          <a:p>
            <a:r>
              <a:rPr lang="en-US" altLang="en-US"/>
              <a:t>  </a:t>
            </a:r>
          </a:p>
        </p:txBody>
      </p:sp>
      <p:sp>
        <p:nvSpPr>
          <p:cNvPr id="71683" name="Rectangle 3">
            <a:extLst>
              <a:ext uri="{FF2B5EF4-FFF2-40B4-BE49-F238E27FC236}">
                <a16:creationId xmlns:a16="http://schemas.microsoft.com/office/drawing/2014/main" id="{2C80BB37-8354-4D14-B03C-C5706C95F8F7}"/>
              </a:ext>
            </a:extLst>
          </p:cNvPr>
          <p:cNvSpPr>
            <a:spLocks noGrp="1" noChangeArrowheads="1"/>
          </p:cNvSpPr>
          <p:nvPr>
            <p:ph idx="1"/>
          </p:nvPr>
        </p:nvSpPr>
        <p:spPr/>
        <p:txBody>
          <a:bodyPr/>
          <a:lstStyle/>
          <a:p>
            <a:pPr algn="l" rtl="0">
              <a:buFontTx/>
              <a:buNone/>
            </a:pPr>
            <a:r>
              <a:rPr lang="en-US" altLang="en-US" dirty="0"/>
              <a:t>  </a:t>
            </a:r>
          </a:p>
        </p:txBody>
      </p:sp>
      <p:sp>
        <p:nvSpPr>
          <p:cNvPr id="7" name="Slide Number Placeholder 5">
            <a:extLst>
              <a:ext uri="{FF2B5EF4-FFF2-40B4-BE49-F238E27FC236}">
                <a16:creationId xmlns:a16="http://schemas.microsoft.com/office/drawing/2014/main" id="{5E527342-4D11-48E1-B983-85BC17D99D1E}"/>
              </a:ext>
            </a:extLst>
          </p:cNvPr>
          <p:cNvSpPr>
            <a:spLocks noGrp="1"/>
          </p:cNvSpPr>
          <p:nvPr>
            <p:ph type="sldNum" sz="quarter" idx="12"/>
          </p:nvPr>
        </p:nvSpPr>
        <p:spPr/>
        <p:txBody>
          <a:bodyPr/>
          <a:lstStyle/>
          <a:p>
            <a:fld id="{3E002905-D564-47C4-9AC4-872B7CC4B078}" type="slidenum">
              <a:rPr lang="ar-SA" altLang="en-US"/>
              <a:pPr/>
              <a:t>20</a:t>
            </a:fld>
            <a:endParaRPr lang="en-US" altLang="en-US"/>
          </a:p>
        </p:txBody>
      </p:sp>
      <p:sp>
        <p:nvSpPr>
          <p:cNvPr id="71684" name="Rectangle 4">
            <a:extLst>
              <a:ext uri="{FF2B5EF4-FFF2-40B4-BE49-F238E27FC236}">
                <a16:creationId xmlns:a16="http://schemas.microsoft.com/office/drawing/2014/main" id="{C422DC8C-9726-4FDD-9939-02521BEC9FD0}"/>
              </a:ext>
            </a:extLst>
          </p:cNvPr>
          <p:cNvSpPr>
            <a:spLocks noChangeArrowheads="1"/>
          </p:cNvSpPr>
          <p:nvPr/>
        </p:nvSpPr>
        <p:spPr bwMode="auto">
          <a:xfrm>
            <a:off x="838200" y="1240572"/>
            <a:ext cx="80010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rtl="0">
              <a:buClr>
                <a:schemeClr val="accent1">
                  <a:lumMod val="75000"/>
                </a:schemeClr>
              </a:buClr>
            </a:pPr>
            <a:r>
              <a:rPr lang="en-US" altLang="en-US" sz="2000" dirty="0"/>
              <a:t> </a:t>
            </a:r>
          </a:p>
          <a:p>
            <a:pPr marL="342900" indent="-342900" algn="just" rtl="0">
              <a:buClr>
                <a:schemeClr val="accent1">
                  <a:lumMod val="75000"/>
                </a:schemeClr>
              </a:buClr>
              <a:buFont typeface="Arial" panose="020B0604020202020204" pitchFamily="34" charset="0"/>
              <a:buChar char="•"/>
            </a:pPr>
            <a:r>
              <a:rPr lang="en-US" altLang="en-US" sz="2000" dirty="0"/>
              <a:t>A boundary class which communicates with an external system is responsible for managing the dialogue with the external system; it provides the interface to that system for the system being built.</a:t>
            </a:r>
          </a:p>
          <a:p>
            <a:pPr marL="342900" indent="-342900" algn="just" rtl="0">
              <a:buClr>
                <a:schemeClr val="accent1">
                  <a:lumMod val="75000"/>
                </a:schemeClr>
              </a:buClr>
              <a:buFont typeface="Arial" panose="020B0604020202020204" pitchFamily="34" charset="0"/>
              <a:buChar char="•"/>
            </a:pPr>
            <a:endParaRPr lang="en-US" altLang="en-US" sz="2000" dirty="0"/>
          </a:p>
          <a:p>
            <a:pPr marL="342900" indent="-342900" algn="just" rtl="0">
              <a:buClr>
                <a:schemeClr val="accent1">
                  <a:lumMod val="75000"/>
                </a:schemeClr>
              </a:buClr>
              <a:buFont typeface="Arial" panose="020B0604020202020204" pitchFamily="34" charset="0"/>
              <a:buChar char="•"/>
            </a:pPr>
            <a:r>
              <a:rPr lang="en-US" altLang="en-US" sz="2000" dirty="0"/>
              <a:t>During design, these classes are refined to take into consideration the chosen communication protocols.</a:t>
            </a:r>
          </a:p>
          <a:p>
            <a:pPr marL="342900" indent="-342900" algn="just" rtl="0">
              <a:buClr>
                <a:schemeClr val="accent1">
                  <a:lumMod val="75000"/>
                </a:schemeClr>
              </a:buClr>
              <a:buFont typeface="Arial" panose="020B0604020202020204" pitchFamily="34" charset="0"/>
              <a:buChar char="•"/>
            </a:pPr>
            <a:endParaRPr lang="en-US" altLang="en-US" sz="2000" dirty="0"/>
          </a:p>
          <a:p>
            <a:pPr marL="342900" indent="-342900" algn="just" rtl="0">
              <a:buClr>
                <a:schemeClr val="accent1">
                  <a:lumMod val="75000"/>
                </a:schemeClr>
              </a:buClr>
              <a:buFont typeface="Arial" panose="020B0604020202020204" pitchFamily="34" charset="0"/>
              <a:buChar char="•"/>
            </a:pPr>
            <a:r>
              <a:rPr lang="en-US" altLang="en-US" sz="2000" dirty="0"/>
              <a:t>If the interface to an existing system is already well-defined, the responsibilities should be derived directly from the interface definition. </a:t>
            </a:r>
          </a:p>
          <a:p>
            <a:pPr marL="342900" indent="-342900" algn="just" rtl="0">
              <a:buClr>
                <a:schemeClr val="accent1">
                  <a:lumMod val="75000"/>
                </a:schemeClr>
              </a:buClr>
              <a:buFont typeface="Arial" panose="020B0604020202020204" pitchFamily="34" charset="0"/>
              <a:buChar char="•"/>
            </a:pPr>
            <a:endParaRPr lang="en-US" altLang="en-US" sz="2000" dirty="0"/>
          </a:p>
        </p:txBody>
      </p:sp>
      <p:sp>
        <p:nvSpPr>
          <p:cNvPr id="71685" name="Text Box 5">
            <a:extLst>
              <a:ext uri="{FF2B5EF4-FFF2-40B4-BE49-F238E27FC236}">
                <a16:creationId xmlns:a16="http://schemas.microsoft.com/office/drawing/2014/main" id="{6A81E94A-A671-44CD-9CB9-FA5CED3B7635}"/>
              </a:ext>
            </a:extLst>
          </p:cNvPr>
          <p:cNvSpPr txBox="1">
            <a:spLocks noChangeArrowheads="1"/>
          </p:cNvSpPr>
          <p:nvPr/>
        </p:nvSpPr>
        <p:spPr bwMode="auto">
          <a:xfrm>
            <a:off x="0" y="71735"/>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lang="en-US" altLang="en-US" sz="2400" dirty="0"/>
              <a:t>Boundary Class:</a:t>
            </a:r>
          </a:p>
          <a:p>
            <a:pPr algn="ctr" rtl="0">
              <a:spcBef>
                <a:spcPct val="50000"/>
              </a:spcBef>
            </a:pPr>
            <a:r>
              <a:rPr lang="en-US" altLang="en-US" sz="2400" dirty="0"/>
              <a:t>System Interface Class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28DAD794-781D-4F7D-8ECA-AA83CE2B5A6B}"/>
              </a:ext>
            </a:extLst>
          </p:cNvPr>
          <p:cNvSpPr>
            <a:spLocks noGrp="1" noChangeArrowheads="1"/>
          </p:cNvSpPr>
          <p:nvPr>
            <p:ph type="title"/>
          </p:nvPr>
        </p:nvSpPr>
        <p:spPr/>
        <p:txBody>
          <a:bodyPr/>
          <a:lstStyle/>
          <a:p>
            <a:r>
              <a:rPr lang="en-US" altLang="en-US" dirty="0"/>
              <a:t> </a:t>
            </a:r>
          </a:p>
        </p:txBody>
      </p:sp>
      <p:sp>
        <p:nvSpPr>
          <p:cNvPr id="72707" name="Rectangle 3">
            <a:extLst>
              <a:ext uri="{FF2B5EF4-FFF2-40B4-BE49-F238E27FC236}">
                <a16:creationId xmlns:a16="http://schemas.microsoft.com/office/drawing/2014/main" id="{3298CB5E-F66C-44F0-904A-FA67D1ED198A}"/>
              </a:ext>
            </a:extLst>
          </p:cNvPr>
          <p:cNvSpPr>
            <a:spLocks noGrp="1" noChangeArrowheads="1"/>
          </p:cNvSpPr>
          <p:nvPr>
            <p:ph idx="1"/>
          </p:nvPr>
        </p:nvSpPr>
        <p:spPr/>
        <p:txBody>
          <a:bodyPr/>
          <a:lstStyle/>
          <a:p>
            <a:pPr algn="l" rtl="0">
              <a:buFontTx/>
              <a:buNone/>
            </a:pPr>
            <a:r>
              <a:rPr lang="en-US" altLang="en-US"/>
              <a:t>  </a:t>
            </a:r>
          </a:p>
        </p:txBody>
      </p:sp>
      <p:sp>
        <p:nvSpPr>
          <p:cNvPr id="27" name="Slide Number Placeholder 5">
            <a:extLst>
              <a:ext uri="{FF2B5EF4-FFF2-40B4-BE49-F238E27FC236}">
                <a16:creationId xmlns:a16="http://schemas.microsoft.com/office/drawing/2014/main" id="{4296F13A-F696-4EB1-B790-5180911201C5}"/>
              </a:ext>
            </a:extLst>
          </p:cNvPr>
          <p:cNvSpPr>
            <a:spLocks noGrp="1"/>
          </p:cNvSpPr>
          <p:nvPr>
            <p:ph type="sldNum" sz="quarter" idx="12"/>
          </p:nvPr>
        </p:nvSpPr>
        <p:spPr/>
        <p:txBody>
          <a:bodyPr/>
          <a:lstStyle/>
          <a:p>
            <a:fld id="{B54DCE6F-32EB-41AF-ACAA-017B70EDA421}" type="slidenum">
              <a:rPr lang="ar-SA" altLang="en-US"/>
              <a:pPr/>
              <a:t>21</a:t>
            </a:fld>
            <a:endParaRPr lang="en-US" altLang="en-US"/>
          </a:p>
        </p:txBody>
      </p:sp>
      <p:sp>
        <p:nvSpPr>
          <p:cNvPr id="72708" name="Rectangle 4">
            <a:extLst>
              <a:ext uri="{FF2B5EF4-FFF2-40B4-BE49-F238E27FC236}">
                <a16:creationId xmlns:a16="http://schemas.microsoft.com/office/drawing/2014/main" id="{21B15564-8A9A-4E75-B6A2-4EDCD1659A9D}"/>
              </a:ext>
            </a:extLst>
          </p:cNvPr>
          <p:cNvSpPr>
            <a:spLocks noChangeArrowheads="1"/>
          </p:cNvSpPr>
          <p:nvPr/>
        </p:nvSpPr>
        <p:spPr bwMode="auto">
          <a:xfrm>
            <a:off x="0" y="0"/>
            <a:ext cx="914400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System Interface Class</a:t>
            </a:r>
          </a:p>
        </p:txBody>
      </p:sp>
      <p:grpSp>
        <p:nvGrpSpPr>
          <p:cNvPr id="72710" name="Group 6">
            <a:extLst>
              <a:ext uri="{FF2B5EF4-FFF2-40B4-BE49-F238E27FC236}">
                <a16:creationId xmlns:a16="http://schemas.microsoft.com/office/drawing/2014/main" id="{C4246C26-05FD-4E17-B6F0-23E5395DADC9}"/>
              </a:ext>
            </a:extLst>
          </p:cNvPr>
          <p:cNvGrpSpPr>
            <a:grpSpLocks/>
          </p:cNvGrpSpPr>
          <p:nvPr/>
        </p:nvGrpSpPr>
        <p:grpSpPr bwMode="auto">
          <a:xfrm>
            <a:off x="3810000" y="3352800"/>
            <a:ext cx="2311400" cy="2263775"/>
            <a:chOff x="4096" y="1296"/>
            <a:chExt cx="512" cy="557"/>
          </a:xfrm>
        </p:grpSpPr>
        <p:grpSp>
          <p:nvGrpSpPr>
            <p:cNvPr id="72711" name="Group 7">
              <a:extLst>
                <a:ext uri="{FF2B5EF4-FFF2-40B4-BE49-F238E27FC236}">
                  <a16:creationId xmlns:a16="http://schemas.microsoft.com/office/drawing/2014/main" id="{5401D0B8-C7B5-4450-9670-CBED84688FBC}"/>
                </a:ext>
              </a:extLst>
            </p:cNvPr>
            <p:cNvGrpSpPr>
              <a:grpSpLocks/>
            </p:cNvGrpSpPr>
            <p:nvPr/>
          </p:nvGrpSpPr>
          <p:grpSpPr bwMode="auto">
            <a:xfrm>
              <a:off x="4096" y="1296"/>
              <a:ext cx="512" cy="557"/>
              <a:chOff x="1828" y="672"/>
              <a:chExt cx="512" cy="557"/>
            </a:xfrm>
          </p:grpSpPr>
          <p:sp>
            <p:nvSpPr>
              <p:cNvPr id="72712" name="Text Box 8">
                <a:extLst>
                  <a:ext uri="{FF2B5EF4-FFF2-40B4-BE49-F238E27FC236}">
                    <a16:creationId xmlns:a16="http://schemas.microsoft.com/office/drawing/2014/main" id="{66042758-E5B4-48FA-A37A-C856737D61AB}"/>
                  </a:ext>
                </a:extLst>
              </p:cNvPr>
              <p:cNvSpPr txBox="1">
                <a:spLocks noChangeArrowheads="1"/>
              </p:cNvSpPr>
              <p:nvPr/>
            </p:nvSpPr>
            <p:spPr bwMode="auto">
              <a:xfrm>
                <a:off x="1828" y="1094"/>
                <a:ext cx="5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FinanceSystem</a:t>
                </a:r>
              </a:p>
              <a:p>
                <a:pPr algn="ctr" rtl="0" eaLnBrk="0" hangingPunct="0"/>
                <a:r>
                  <a:rPr lang="en-US" altLang="en-US"/>
                  <a:t>(from Finance System)</a:t>
                </a:r>
              </a:p>
            </p:txBody>
          </p:sp>
          <p:grpSp>
            <p:nvGrpSpPr>
              <p:cNvPr id="72713" name="Group 9">
                <a:extLst>
                  <a:ext uri="{FF2B5EF4-FFF2-40B4-BE49-F238E27FC236}">
                    <a16:creationId xmlns:a16="http://schemas.microsoft.com/office/drawing/2014/main" id="{4C5A4A68-0604-4D37-AC11-5BFA1F4E6B26}"/>
                  </a:ext>
                </a:extLst>
              </p:cNvPr>
              <p:cNvGrpSpPr>
                <a:grpSpLocks/>
              </p:cNvGrpSpPr>
              <p:nvPr/>
            </p:nvGrpSpPr>
            <p:grpSpPr bwMode="auto">
              <a:xfrm>
                <a:off x="1829" y="672"/>
                <a:ext cx="510" cy="366"/>
                <a:chOff x="1824" y="672"/>
                <a:chExt cx="510" cy="366"/>
              </a:xfrm>
            </p:grpSpPr>
            <p:sp>
              <p:nvSpPr>
                <p:cNvPr id="72714" name="Oval 10">
                  <a:extLst>
                    <a:ext uri="{FF2B5EF4-FFF2-40B4-BE49-F238E27FC236}">
                      <a16:creationId xmlns:a16="http://schemas.microsoft.com/office/drawing/2014/main" id="{4114C5C9-C53F-4324-9E78-03AA474F3E9C}"/>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2715" name="Line 11">
                  <a:extLst>
                    <a:ext uri="{FF2B5EF4-FFF2-40B4-BE49-F238E27FC236}">
                      <a16:creationId xmlns:a16="http://schemas.microsoft.com/office/drawing/2014/main" id="{A834CFDD-BD43-4FDB-BC11-09DB88303E0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6" name="Line 12">
                  <a:extLst>
                    <a:ext uri="{FF2B5EF4-FFF2-40B4-BE49-F238E27FC236}">
                      <a16:creationId xmlns:a16="http://schemas.microsoft.com/office/drawing/2014/main" id="{6585CE55-9540-439B-B9BB-59B4801D6ECC}"/>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2717" name="Group 13">
              <a:extLst>
                <a:ext uri="{FF2B5EF4-FFF2-40B4-BE49-F238E27FC236}">
                  <a16:creationId xmlns:a16="http://schemas.microsoft.com/office/drawing/2014/main" id="{6E20004B-22FD-431C-BB48-4DB97C163B99}"/>
                </a:ext>
              </a:extLst>
            </p:cNvPr>
            <p:cNvGrpSpPr>
              <a:grpSpLocks/>
            </p:cNvGrpSpPr>
            <p:nvPr/>
          </p:nvGrpSpPr>
          <p:grpSpPr bwMode="auto">
            <a:xfrm>
              <a:off x="4097" y="1296"/>
              <a:ext cx="510" cy="366"/>
              <a:chOff x="1824" y="672"/>
              <a:chExt cx="510" cy="366"/>
            </a:xfrm>
          </p:grpSpPr>
          <p:sp>
            <p:nvSpPr>
              <p:cNvPr id="72718" name="Oval 14">
                <a:extLst>
                  <a:ext uri="{FF2B5EF4-FFF2-40B4-BE49-F238E27FC236}">
                    <a16:creationId xmlns:a16="http://schemas.microsoft.com/office/drawing/2014/main" id="{1BC7F89B-6829-4686-A39D-7E982BF7CA5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2719" name="Line 15">
                <a:extLst>
                  <a:ext uri="{FF2B5EF4-FFF2-40B4-BE49-F238E27FC236}">
                    <a16:creationId xmlns:a16="http://schemas.microsoft.com/office/drawing/2014/main" id="{F3908C5E-C126-42B9-99AE-0F576F3E9962}"/>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20" name="Line 16">
                <a:extLst>
                  <a:ext uri="{FF2B5EF4-FFF2-40B4-BE49-F238E27FC236}">
                    <a16:creationId xmlns:a16="http://schemas.microsoft.com/office/drawing/2014/main" id="{6F9F6AA6-836B-43DF-86C7-2DF6D62A88F9}"/>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2732" name="Group 28">
            <a:extLst>
              <a:ext uri="{FF2B5EF4-FFF2-40B4-BE49-F238E27FC236}">
                <a16:creationId xmlns:a16="http://schemas.microsoft.com/office/drawing/2014/main" id="{CD440E57-1FCB-4328-8802-9921416AEB27}"/>
              </a:ext>
            </a:extLst>
          </p:cNvPr>
          <p:cNvGrpSpPr>
            <a:grpSpLocks/>
          </p:cNvGrpSpPr>
          <p:nvPr/>
        </p:nvGrpSpPr>
        <p:grpSpPr bwMode="auto">
          <a:xfrm>
            <a:off x="1676400" y="914400"/>
            <a:ext cx="6858000" cy="2379663"/>
            <a:chOff x="384" y="624"/>
            <a:chExt cx="2112" cy="444"/>
          </a:xfrm>
        </p:grpSpPr>
        <p:grpSp>
          <p:nvGrpSpPr>
            <p:cNvPr id="72733" name="Group 29">
              <a:extLst>
                <a:ext uri="{FF2B5EF4-FFF2-40B4-BE49-F238E27FC236}">
                  <a16:creationId xmlns:a16="http://schemas.microsoft.com/office/drawing/2014/main" id="{7261B830-DB1A-4FDD-8484-C7030B42BDD6}"/>
                </a:ext>
              </a:extLst>
            </p:cNvPr>
            <p:cNvGrpSpPr>
              <a:grpSpLocks/>
            </p:cNvGrpSpPr>
            <p:nvPr/>
          </p:nvGrpSpPr>
          <p:grpSpPr bwMode="auto">
            <a:xfrm>
              <a:off x="1728" y="624"/>
              <a:ext cx="320" cy="403"/>
              <a:chOff x="7654" y="3380"/>
              <a:chExt cx="554" cy="754"/>
            </a:xfrm>
          </p:grpSpPr>
          <p:sp>
            <p:nvSpPr>
              <p:cNvPr id="72734" name="Oval 30">
                <a:extLst>
                  <a:ext uri="{FF2B5EF4-FFF2-40B4-BE49-F238E27FC236}">
                    <a16:creationId xmlns:a16="http://schemas.microsoft.com/office/drawing/2014/main" id="{87B514E1-5808-4FC4-AC1F-52910DAD3CFA}"/>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735" name="Line 31">
                <a:extLst>
                  <a:ext uri="{FF2B5EF4-FFF2-40B4-BE49-F238E27FC236}">
                    <a16:creationId xmlns:a16="http://schemas.microsoft.com/office/drawing/2014/main" id="{AA73BE97-2055-41E0-9B9F-86A5169E3293}"/>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36" name="Line 32">
                <a:extLst>
                  <a:ext uri="{FF2B5EF4-FFF2-40B4-BE49-F238E27FC236}">
                    <a16:creationId xmlns:a16="http://schemas.microsoft.com/office/drawing/2014/main" id="{218E2CEA-4307-4811-ACD7-7628AFC0958F}"/>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37" name="Freeform 33">
                <a:extLst>
                  <a:ext uri="{FF2B5EF4-FFF2-40B4-BE49-F238E27FC236}">
                    <a16:creationId xmlns:a16="http://schemas.microsoft.com/office/drawing/2014/main" id="{9886A29A-2BE1-4106-9D80-6B72F4AA574C}"/>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2738" name="Oval 34">
              <a:extLst>
                <a:ext uri="{FF2B5EF4-FFF2-40B4-BE49-F238E27FC236}">
                  <a16:creationId xmlns:a16="http://schemas.microsoft.com/office/drawing/2014/main" id="{4C116B31-9000-439E-BE3E-3DF020F765E8}"/>
                </a:ext>
              </a:extLst>
            </p:cNvPr>
            <p:cNvSpPr>
              <a:spLocks noChangeArrowheads="1"/>
            </p:cNvSpPr>
            <p:nvPr/>
          </p:nvSpPr>
          <p:spPr bwMode="auto">
            <a:xfrm>
              <a:off x="672" y="672"/>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39" name="Line 35">
              <a:extLst>
                <a:ext uri="{FF2B5EF4-FFF2-40B4-BE49-F238E27FC236}">
                  <a16:creationId xmlns:a16="http://schemas.microsoft.com/office/drawing/2014/main" id="{3B4FE662-A657-424D-A8A9-7F6B1706D2E7}"/>
                </a:ext>
              </a:extLst>
            </p:cNvPr>
            <p:cNvSpPr>
              <a:spLocks noChangeShapeType="1"/>
            </p:cNvSpPr>
            <p:nvPr/>
          </p:nvSpPr>
          <p:spPr bwMode="auto">
            <a:xfrm>
              <a:off x="1200" y="787"/>
              <a:ext cx="48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40" name="Text Box 36">
              <a:extLst>
                <a:ext uri="{FF2B5EF4-FFF2-40B4-BE49-F238E27FC236}">
                  <a16:creationId xmlns:a16="http://schemas.microsoft.com/office/drawing/2014/main" id="{4381953F-F360-4FEC-B007-1FBA1D2E19AD}"/>
                </a:ext>
              </a:extLst>
            </p:cNvPr>
            <p:cNvSpPr txBox="1">
              <a:spLocks noChangeArrowheads="1"/>
            </p:cNvSpPr>
            <p:nvPr/>
          </p:nvSpPr>
          <p:spPr bwMode="auto">
            <a:xfrm>
              <a:off x="1440" y="1008"/>
              <a:ext cx="1056" cy="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Finance System</a:t>
              </a:r>
            </a:p>
          </p:txBody>
        </p:sp>
        <p:sp>
          <p:nvSpPr>
            <p:cNvPr id="72741" name="Text Box 37">
              <a:extLst>
                <a:ext uri="{FF2B5EF4-FFF2-40B4-BE49-F238E27FC236}">
                  <a16:creationId xmlns:a16="http://schemas.microsoft.com/office/drawing/2014/main" id="{221CC7F2-203D-4538-8272-562DF34DEFB0}"/>
                </a:ext>
              </a:extLst>
            </p:cNvPr>
            <p:cNvSpPr txBox="1">
              <a:spLocks noChangeArrowheads="1"/>
            </p:cNvSpPr>
            <p:nvPr/>
          </p:nvSpPr>
          <p:spPr bwMode="auto">
            <a:xfrm>
              <a:off x="384" y="960"/>
              <a:ext cx="1152" cy="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1500"/>
                <a:t>Close Registration</a:t>
              </a: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B3E77776-EAB2-4864-A5F0-980B0DE03A99}"/>
              </a:ext>
            </a:extLst>
          </p:cNvPr>
          <p:cNvSpPr>
            <a:spLocks noGrp="1" noChangeArrowheads="1"/>
          </p:cNvSpPr>
          <p:nvPr>
            <p:ph type="title"/>
          </p:nvPr>
        </p:nvSpPr>
        <p:spPr/>
        <p:txBody>
          <a:bodyPr/>
          <a:lstStyle/>
          <a:p>
            <a:r>
              <a:rPr lang="en-US" altLang="en-US"/>
              <a:t> </a:t>
            </a:r>
          </a:p>
        </p:txBody>
      </p:sp>
      <p:sp>
        <p:nvSpPr>
          <p:cNvPr id="73731" name="Rectangle 3">
            <a:extLst>
              <a:ext uri="{FF2B5EF4-FFF2-40B4-BE49-F238E27FC236}">
                <a16:creationId xmlns:a16="http://schemas.microsoft.com/office/drawing/2014/main" id="{DE32826C-9759-483F-9521-E7C073BECE16}"/>
              </a:ext>
            </a:extLst>
          </p:cNvPr>
          <p:cNvSpPr>
            <a:spLocks noGrp="1" noChangeArrowheads="1"/>
          </p:cNvSpPr>
          <p:nvPr>
            <p:ph idx="1"/>
          </p:nvPr>
        </p:nvSpPr>
        <p:spPr>
          <a:xfrm>
            <a:off x="457200" y="685800"/>
            <a:ext cx="8229600" cy="5440363"/>
          </a:xfrm>
        </p:spPr>
        <p:txBody>
          <a:bodyPr/>
          <a:lstStyle/>
          <a:p>
            <a:pPr algn="l" rtl="0">
              <a:buFontTx/>
              <a:buNone/>
            </a:pPr>
            <a:r>
              <a:rPr lang="en-US" altLang="en-US" dirty="0"/>
              <a:t> </a:t>
            </a:r>
          </a:p>
        </p:txBody>
      </p:sp>
      <p:sp>
        <p:nvSpPr>
          <p:cNvPr id="8" name="Slide Number Placeholder 5">
            <a:extLst>
              <a:ext uri="{FF2B5EF4-FFF2-40B4-BE49-F238E27FC236}">
                <a16:creationId xmlns:a16="http://schemas.microsoft.com/office/drawing/2014/main" id="{9E2C04C8-C622-4FC7-ACA6-4281FEBB3E74}"/>
              </a:ext>
            </a:extLst>
          </p:cNvPr>
          <p:cNvSpPr>
            <a:spLocks noGrp="1"/>
          </p:cNvSpPr>
          <p:nvPr>
            <p:ph type="sldNum" sz="quarter" idx="12"/>
          </p:nvPr>
        </p:nvSpPr>
        <p:spPr/>
        <p:txBody>
          <a:bodyPr/>
          <a:lstStyle/>
          <a:p>
            <a:fld id="{D51C3364-55FE-4478-8028-1101E4A2D921}" type="slidenum">
              <a:rPr lang="ar-SA" altLang="en-US"/>
              <a:pPr/>
              <a:t>22</a:t>
            </a:fld>
            <a:endParaRPr lang="en-US" altLang="en-US"/>
          </a:p>
        </p:txBody>
      </p:sp>
      <p:sp>
        <p:nvSpPr>
          <p:cNvPr id="73732" name="Rectangle 4">
            <a:extLst>
              <a:ext uri="{FF2B5EF4-FFF2-40B4-BE49-F238E27FC236}">
                <a16:creationId xmlns:a16="http://schemas.microsoft.com/office/drawing/2014/main" id="{C019C6B2-8FBD-4FD8-BD14-8862A978B308}"/>
              </a:ext>
            </a:extLst>
          </p:cNvPr>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a:t> </a:t>
            </a:r>
          </a:p>
        </p:txBody>
      </p:sp>
      <p:sp>
        <p:nvSpPr>
          <p:cNvPr id="73733" name="Rectangle 5">
            <a:extLst>
              <a:ext uri="{FF2B5EF4-FFF2-40B4-BE49-F238E27FC236}">
                <a16:creationId xmlns:a16="http://schemas.microsoft.com/office/drawing/2014/main" id="{45C2E64D-F5D6-4635-856F-F678CC2E3F1F}"/>
              </a:ext>
            </a:extLst>
          </p:cNvPr>
          <p:cNvSpPr>
            <a:spLocks noChangeArrowheads="1"/>
          </p:cNvSpPr>
          <p:nvPr/>
        </p:nvSpPr>
        <p:spPr bwMode="auto">
          <a:xfrm>
            <a:off x="762000" y="1219200"/>
            <a:ext cx="8229600" cy="559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lnSpc>
                <a:spcPct val="80000"/>
              </a:lnSpc>
              <a:buClr>
                <a:schemeClr val="accent1">
                  <a:lumMod val="75000"/>
                </a:schemeClr>
              </a:buClr>
            </a:pPr>
            <a:r>
              <a:rPr lang="en-US" altLang="en-US" sz="2000" dirty="0">
                <a:latin typeface="+mj-lt"/>
              </a:rPr>
              <a:t>The system may contain elements that act as if they were external (change value spontaneously without any object in the system affecting them), such as sensor equipment.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If the device is represented as an actor in the use-case model, it is easy to justify using a boundary class to intermediate communication between the device and the system.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If the use-case model does not include these "device-actors", now is the appropriate time to add them, updating the Supplementary Descriptions of the Use Cases where appropriate. </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For each "device-actor", create a boundary class to capture the responsibilities of the device or sensor.</a:t>
            </a:r>
          </a:p>
          <a:p>
            <a:pPr algn="just" rtl="0">
              <a:lnSpc>
                <a:spcPct val="80000"/>
              </a:lnSpc>
              <a:buClr>
                <a:schemeClr val="accent1">
                  <a:lumMod val="75000"/>
                </a:schemeClr>
              </a:buClr>
            </a:pPr>
            <a:endParaRPr lang="en-US" altLang="en-US" sz="2000" dirty="0">
              <a:latin typeface="+mj-lt"/>
            </a:endParaRPr>
          </a:p>
          <a:p>
            <a:pPr algn="just" rtl="0">
              <a:lnSpc>
                <a:spcPct val="80000"/>
              </a:lnSpc>
              <a:buClr>
                <a:schemeClr val="accent1">
                  <a:lumMod val="75000"/>
                </a:schemeClr>
              </a:buClr>
            </a:pPr>
            <a:r>
              <a:rPr lang="en-US" altLang="en-US" sz="2000" dirty="0">
                <a:latin typeface="+mj-lt"/>
              </a:rPr>
              <a:t> If there is a well-defined interface already existing for the device, make note of it for later reference during design.</a:t>
            </a:r>
          </a:p>
          <a:p>
            <a:pPr algn="just" rtl="0">
              <a:lnSpc>
                <a:spcPct val="80000"/>
              </a:lnSpc>
              <a:buClr>
                <a:schemeClr val="accent1">
                  <a:lumMod val="75000"/>
                </a:schemeClr>
              </a:buClr>
            </a:pPr>
            <a:endParaRPr lang="en-US" altLang="en-US" sz="2000" dirty="0">
              <a:latin typeface="+mj-lt"/>
            </a:endParaRPr>
          </a:p>
        </p:txBody>
      </p:sp>
      <p:sp>
        <p:nvSpPr>
          <p:cNvPr id="73734" name="Text Box 6">
            <a:extLst>
              <a:ext uri="{FF2B5EF4-FFF2-40B4-BE49-F238E27FC236}">
                <a16:creationId xmlns:a16="http://schemas.microsoft.com/office/drawing/2014/main" id="{26FFD6E7-7FED-4D31-B928-3B403A9D8FCE}"/>
              </a:ext>
            </a:extLst>
          </p:cNvPr>
          <p:cNvSpPr txBox="1">
            <a:spLocks noChangeArrowheads="1"/>
          </p:cNvSpPr>
          <p:nvPr/>
        </p:nvSpPr>
        <p:spPr bwMode="auto">
          <a:xfrm>
            <a:off x="381000" y="76200"/>
            <a:ext cx="9144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lang="en-US" altLang="en-US" sz="2400" dirty="0"/>
              <a:t>Boundary Class: </a:t>
            </a:r>
          </a:p>
          <a:p>
            <a:pPr algn="ctr" rtl="0">
              <a:spcBef>
                <a:spcPct val="50000"/>
              </a:spcBef>
            </a:pPr>
            <a:r>
              <a:rPr lang="en-US" altLang="en-US" sz="2400" dirty="0"/>
              <a:t>Device Interface Class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B6B2EA7F-6634-40D7-965C-279AD55EECE2}"/>
              </a:ext>
            </a:extLst>
          </p:cNvPr>
          <p:cNvSpPr>
            <a:spLocks noGrp="1" noChangeArrowheads="1"/>
          </p:cNvSpPr>
          <p:nvPr>
            <p:ph type="title"/>
          </p:nvPr>
        </p:nvSpPr>
        <p:spPr/>
        <p:txBody>
          <a:bodyPr/>
          <a:lstStyle/>
          <a:p>
            <a:r>
              <a:rPr lang="en-US" altLang="en-US"/>
              <a:t>   </a:t>
            </a:r>
          </a:p>
        </p:txBody>
      </p:sp>
      <p:sp>
        <p:nvSpPr>
          <p:cNvPr id="68611" name="Rectangle 3">
            <a:extLst>
              <a:ext uri="{FF2B5EF4-FFF2-40B4-BE49-F238E27FC236}">
                <a16:creationId xmlns:a16="http://schemas.microsoft.com/office/drawing/2014/main" id="{736D3EFB-CD80-40FA-B1E3-13D2AAE85551}"/>
              </a:ext>
            </a:extLst>
          </p:cNvPr>
          <p:cNvSpPr>
            <a:spLocks noGrp="1" noChangeArrowheads="1"/>
          </p:cNvSpPr>
          <p:nvPr>
            <p:ph idx="1"/>
          </p:nvPr>
        </p:nvSpPr>
        <p:spPr/>
        <p:txBody>
          <a:bodyPr/>
          <a:lstStyle/>
          <a:p>
            <a:pPr algn="l" rtl="0">
              <a:buFontTx/>
              <a:buNone/>
            </a:pPr>
            <a:r>
              <a:rPr lang="en-US" altLang="en-US"/>
              <a:t>  </a:t>
            </a:r>
          </a:p>
        </p:txBody>
      </p:sp>
      <p:sp>
        <p:nvSpPr>
          <p:cNvPr id="21" name="Slide Number Placeholder 5">
            <a:extLst>
              <a:ext uri="{FF2B5EF4-FFF2-40B4-BE49-F238E27FC236}">
                <a16:creationId xmlns:a16="http://schemas.microsoft.com/office/drawing/2014/main" id="{63FFDBF5-4517-4A7B-A5C4-F5C6011159D2}"/>
              </a:ext>
            </a:extLst>
          </p:cNvPr>
          <p:cNvSpPr>
            <a:spLocks noGrp="1"/>
          </p:cNvSpPr>
          <p:nvPr>
            <p:ph type="sldNum" sz="quarter" idx="12"/>
          </p:nvPr>
        </p:nvSpPr>
        <p:spPr/>
        <p:txBody>
          <a:bodyPr/>
          <a:lstStyle/>
          <a:p>
            <a:fld id="{42C6B07B-41E0-46C5-AD63-1A5D37FB491F}" type="slidenum">
              <a:rPr lang="ar-SA" altLang="en-US"/>
              <a:pPr/>
              <a:t>23</a:t>
            </a:fld>
            <a:endParaRPr lang="en-US" altLang="en-US"/>
          </a:p>
        </p:txBody>
      </p:sp>
      <p:sp>
        <p:nvSpPr>
          <p:cNvPr id="68612" name="Rectangle 4">
            <a:extLst>
              <a:ext uri="{FF2B5EF4-FFF2-40B4-BE49-F238E27FC236}">
                <a16:creationId xmlns:a16="http://schemas.microsoft.com/office/drawing/2014/main" id="{3DE2CF00-FA60-48C9-ADD4-E8E3458E277E}"/>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Example: Device Interface Class</a:t>
            </a:r>
          </a:p>
        </p:txBody>
      </p:sp>
      <p:grpSp>
        <p:nvGrpSpPr>
          <p:cNvPr id="68613" name="Group 5">
            <a:extLst>
              <a:ext uri="{FF2B5EF4-FFF2-40B4-BE49-F238E27FC236}">
                <a16:creationId xmlns:a16="http://schemas.microsoft.com/office/drawing/2014/main" id="{F7C6DE0B-D383-40B3-A4C0-F688CCED2B3D}"/>
              </a:ext>
            </a:extLst>
          </p:cNvPr>
          <p:cNvGrpSpPr>
            <a:grpSpLocks/>
          </p:cNvGrpSpPr>
          <p:nvPr/>
        </p:nvGrpSpPr>
        <p:grpSpPr bwMode="auto">
          <a:xfrm>
            <a:off x="685800" y="3124200"/>
            <a:ext cx="1651000" cy="944563"/>
            <a:chOff x="1564" y="672"/>
            <a:chExt cx="1040" cy="595"/>
          </a:xfrm>
        </p:grpSpPr>
        <p:sp>
          <p:nvSpPr>
            <p:cNvPr id="68614" name="Text Box 6">
              <a:extLst>
                <a:ext uri="{FF2B5EF4-FFF2-40B4-BE49-F238E27FC236}">
                  <a16:creationId xmlns:a16="http://schemas.microsoft.com/office/drawing/2014/main" id="{157130F8-AD2C-459D-A3BF-6401B55D2B5C}"/>
                </a:ext>
              </a:extLst>
            </p:cNvPr>
            <p:cNvSpPr txBox="1">
              <a:spLocks noChangeArrowheads="1"/>
            </p:cNvSpPr>
            <p:nvPr/>
          </p:nvSpPr>
          <p:spPr bwMode="auto">
            <a:xfrm>
              <a:off x="1564" y="1094"/>
              <a:ext cx="10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BarCodeReader</a:t>
              </a:r>
            </a:p>
          </p:txBody>
        </p:sp>
        <p:grpSp>
          <p:nvGrpSpPr>
            <p:cNvPr id="68615" name="Group 7">
              <a:extLst>
                <a:ext uri="{FF2B5EF4-FFF2-40B4-BE49-F238E27FC236}">
                  <a16:creationId xmlns:a16="http://schemas.microsoft.com/office/drawing/2014/main" id="{5472CC24-E6EE-44D7-9992-6766188C462C}"/>
                </a:ext>
              </a:extLst>
            </p:cNvPr>
            <p:cNvGrpSpPr>
              <a:grpSpLocks/>
            </p:cNvGrpSpPr>
            <p:nvPr/>
          </p:nvGrpSpPr>
          <p:grpSpPr bwMode="auto">
            <a:xfrm>
              <a:off x="1829" y="672"/>
              <a:ext cx="510" cy="366"/>
              <a:chOff x="1824" y="672"/>
              <a:chExt cx="510" cy="366"/>
            </a:xfrm>
          </p:grpSpPr>
          <p:sp>
            <p:nvSpPr>
              <p:cNvPr id="68616" name="Oval 8">
                <a:extLst>
                  <a:ext uri="{FF2B5EF4-FFF2-40B4-BE49-F238E27FC236}">
                    <a16:creationId xmlns:a16="http://schemas.microsoft.com/office/drawing/2014/main" id="{647B4055-A446-4731-AB98-8895BB7897B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68617" name="Line 9">
                <a:extLst>
                  <a:ext uri="{FF2B5EF4-FFF2-40B4-BE49-F238E27FC236}">
                    <a16:creationId xmlns:a16="http://schemas.microsoft.com/office/drawing/2014/main" id="{7C06A2CB-8DF1-44C0-BD0F-5380EBADDE1C}"/>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8" name="Line 10">
                <a:extLst>
                  <a:ext uri="{FF2B5EF4-FFF2-40B4-BE49-F238E27FC236}">
                    <a16:creationId xmlns:a16="http://schemas.microsoft.com/office/drawing/2014/main" id="{D172CCFF-3B8B-4823-B882-6A96DB854463}"/>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pic>
        <p:nvPicPr>
          <p:cNvPr id="68619" name="Picture 11">
            <a:extLst>
              <a:ext uri="{FF2B5EF4-FFF2-40B4-BE49-F238E27FC236}">
                <a16:creationId xmlns:a16="http://schemas.microsoft.com/office/drawing/2014/main" id="{736BF3F5-8189-489A-BB36-BDCA7576A4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676400"/>
            <a:ext cx="2833688" cy="329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8620" name="Group 12">
            <a:extLst>
              <a:ext uri="{FF2B5EF4-FFF2-40B4-BE49-F238E27FC236}">
                <a16:creationId xmlns:a16="http://schemas.microsoft.com/office/drawing/2014/main" id="{11F1D0FE-4B88-4C22-9F39-5795E306DEB8}"/>
              </a:ext>
            </a:extLst>
          </p:cNvPr>
          <p:cNvGrpSpPr>
            <a:grpSpLocks/>
          </p:cNvGrpSpPr>
          <p:nvPr/>
        </p:nvGrpSpPr>
        <p:grpSpPr bwMode="auto">
          <a:xfrm>
            <a:off x="685800" y="1524000"/>
            <a:ext cx="1957388" cy="639763"/>
            <a:chOff x="422" y="3042"/>
            <a:chExt cx="1233" cy="403"/>
          </a:xfrm>
        </p:grpSpPr>
        <p:grpSp>
          <p:nvGrpSpPr>
            <p:cNvPr id="68621" name="Group 13">
              <a:extLst>
                <a:ext uri="{FF2B5EF4-FFF2-40B4-BE49-F238E27FC236}">
                  <a16:creationId xmlns:a16="http://schemas.microsoft.com/office/drawing/2014/main" id="{0695E132-A1D3-4855-8F19-425BA624A18E}"/>
                </a:ext>
              </a:extLst>
            </p:cNvPr>
            <p:cNvGrpSpPr>
              <a:grpSpLocks/>
            </p:cNvGrpSpPr>
            <p:nvPr/>
          </p:nvGrpSpPr>
          <p:grpSpPr bwMode="auto">
            <a:xfrm>
              <a:off x="422" y="3042"/>
              <a:ext cx="320" cy="403"/>
              <a:chOff x="7654" y="3380"/>
              <a:chExt cx="554" cy="754"/>
            </a:xfrm>
          </p:grpSpPr>
          <p:sp>
            <p:nvSpPr>
              <p:cNvPr id="68622" name="Oval 14">
                <a:extLst>
                  <a:ext uri="{FF2B5EF4-FFF2-40B4-BE49-F238E27FC236}">
                    <a16:creationId xmlns:a16="http://schemas.microsoft.com/office/drawing/2014/main" id="{FCC7AA9B-2BBF-4A69-8884-0C6A4D235BDF}"/>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623" name="Line 15">
                <a:extLst>
                  <a:ext uri="{FF2B5EF4-FFF2-40B4-BE49-F238E27FC236}">
                    <a16:creationId xmlns:a16="http://schemas.microsoft.com/office/drawing/2014/main" id="{CA626F94-D368-43A5-ADBF-732E6C33CB96}"/>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4" name="Line 16">
                <a:extLst>
                  <a:ext uri="{FF2B5EF4-FFF2-40B4-BE49-F238E27FC236}">
                    <a16:creationId xmlns:a16="http://schemas.microsoft.com/office/drawing/2014/main" id="{158C3C27-1EAB-46DF-BBD5-9237D7EF369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625" name="Freeform 17">
                <a:extLst>
                  <a:ext uri="{FF2B5EF4-FFF2-40B4-BE49-F238E27FC236}">
                    <a16:creationId xmlns:a16="http://schemas.microsoft.com/office/drawing/2014/main" id="{828CFC97-B9F3-4DE5-A6B3-0AE9C53EA17E}"/>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8626" name="Oval 18">
              <a:extLst>
                <a:ext uri="{FF2B5EF4-FFF2-40B4-BE49-F238E27FC236}">
                  <a16:creationId xmlns:a16="http://schemas.microsoft.com/office/drawing/2014/main" id="{6E5A219D-FBCE-4ED1-B255-053FEB4CD832}"/>
                </a:ext>
              </a:extLst>
            </p:cNvPr>
            <p:cNvSpPr>
              <a:spLocks noChangeArrowheads="1"/>
            </p:cNvSpPr>
            <p:nvPr/>
          </p:nvSpPr>
          <p:spPr bwMode="auto">
            <a:xfrm>
              <a:off x="1156" y="3128"/>
              <a:ext cx="499" cy="230"/>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27" name="Line 19">
              <a:extLst>
                <a:ext uri="{FF2B5EF4-FFF2-40B4-BE49-F238E27FC236}">
                  <a16:creationId xmlns:a16="http://schemas.microsoft.com/office/drawing/2014/main" id="{7F32F2E2-DB0A-4D7E-9DB2-14D3BF1D761A}"/>
                </a:ext>
              </a:extLst>
            </p:cNvPr>
            <p:cNvSpPr>
              <a:spLocks noChangeShapeType="1"/>
            </p:cNvSpPr>
            <p:nvPr/>
          </p:nvSpPr>
          <p:spPr bwMode="auto">
            <a:xfrm>
              <a:off x="687" y="3243"/>
              <a:ext cx="469"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50004D05-625C-43F1-8B01-B98F9DED1362}"/>
              </a:ext>
            </a:extLst>
          </p:cNvPr>
          <p:cNvSpPr>
            <a:spLocks noGrp="1" noChangeArrowheads="1"/>
          </p:cNvSpPr>
          <p:nvPr>
            <p:ph type="title"/>
          </p:nvPr>
        </p:nvSpPr>
        <p:spPr>
          <a:xfrm>
            <a:off x="457200" y="304800"/>
            <a:ext cx="8153400" cy="533400"/>
          </a:xfrm>
        </p:spPr>
        <p:txBody>
          <a:bodyPr/>
          <a:lstStyle/>
          <a:p>
            <a:r>
              <a:rPr lang="en-US" altLang="en-US" sz="2800" dirty="0"/>
              <a:t>Entity Class</a:t>
            </a:r>
            <a:br>
              <a:rPr lang="en-US" altLang="en-US" sz="4000" b="1" dirty="0"/>
            </a:br>
            <a:endParaRPr lang="en-US" altLang="en-US" sz="4000" b="1" dirty="0"/>
          </a:p>
        </p:txBody>
      </p:sp>
      <p:sp>
        <p:nvSpPr>
          <p:cNvPr id="74755" name="Rectangle 3">
            <a:extLst>
              <a:ext uri="{FF2B5EF4-FFF2-40B4-BE49-F238E27FC236}">
                <a16:creationId xmlns:a16="http://schemas.microsoft.com/office/drawing/2014/main" id="{37B035A8-E5BA-4B4E-BF31-6E5BECA53A6E}"/>
              </a:ext>
            </a:extLst>
          </p:cNvPr>
          <p:cNvSpPr>
            <a:spLocks noGrp="1" noChangeArrowheads="1"/>
          </p:cNvSpPr>
          <p:nvPr>
            <p:ph idx="1"/>
          </p:nvPr>
        </p:nvSpPr>
        <p:spPr>
          <a:xfrm>
            <a:off x="990600" y="609600"/>
            <a:ext cx="7620000" cy="5516563"/>
          </a:xfrm>
        </p:spPr>
        <p:txBody>
          <a:bodyPr/>
          <a:lstStyle/>
          <a:p>
            <a:pPr algn="just" rtl="0"/>
            <a:r>
              <a:rPr lang="en-US" altLang="en-US" sz="2000" dirty="0"/>
              <a:t>An entity class models information and associated behavior that is generally long lived. </a:t>
            </a:r>
          </a:p>
          <a:p>
            <a:pPr algn="just" rtl="0"/>
            <a:r>
              <a:rPr lang="en-US" altLang="en-US" sz="2000" dirty="0"/>
              <a:t>This type of class may reflect a real-world entity or it may be needed to perform tasks internal to the system. </a:t>
            </a:r>
          </a:p>
          <a:p>
            <a:pPr algn="just" rtl="0"/>
            <a:r>
              <a:rPr lang="en-US" altLang="en-US" sz="2000" dirty="0"/>
              <a:t>They are typically independent of their surroundings; that is, they are not sensitive to how the surroundings communicate with the system. </a:t>
            </a:r>
          </a:p>
          <a:p>
            <a:pPr algn="just" rtl="0"/>
            <a:r>
              <a:rPr lang="en-US" altLang="en-US" sz="2000" dirty="0"/>
              <a:t>Many times, they are application independent, meaning that they may be used in more than one application.</a:t>
            </a:r>
          </a:p>
          <a:p>
            <a:pPr algn="just" rtl="0"/>
            <a:r>
              <a:rPr lang="en-US" altLang="en-US" sz="2000" dirty="0"/>
              <a:t>The main responsibilities of entity classes are to store and manage information in the system. </a:t>
            </a:r>
            <a:endParaRPr lang="ar-JO" altLang="en-US" sz="2000" dirty="0"/>
          </a:p>
          <a:p>
            <a:pPr algn="just" rtl="0"/>
            <a:r>
              <a:rPr lang="en-US" altLang="en-US" sz="2000" dirty="0"/>
              <a:t>Entity classes typically are found early in the Elaboration Phase. They are often called "domain" classes since they usually deal with abstractions of real-world entities.</a:t>
            </a:r>
            <a:endParaRPr lang="ar-JO" altLang="en-US" sz="2000" dirty="0"/>
          </a:p>
          <a:p>
            <a:pPr algn="just" rtl="0"/>
            <a:endParaRPr lang="en-US" altLang="en-US" sz="2000" dirty="0"/>
          </a:p>
        </p:txBody>
      </p:sp>
      <p:sp>
        <p:nvSpPr>
          <p:cNvPr id="5" name="Slide Number Placeholder 5">
            <a:extLst>
              <a:ext uri="{FF2B5EF4-FFF2-40B4-BE49-F238E27FC236}">
                <a16:creationId xmlns:a16="http://schemas.microsoft.com/office/drawing/2014/main" id="{1CCF67CB-95F8-4DB5-9F2D-49DB1C200115}"/>
              </a:ext>
            </a:extLst>
          </p:cNvPr>
          <p:cNvSpPr>
            <a:spLocks noGrp="1"/>
          </p:cNvSpPr>
          <p:nvPr>
            <p:ph type="sldNum" sz="quarter" idx="12"/>
          </p:nvPr>
        </p:nvSpPr>
        <p:spPr/>
        <p:txBody>
          <a:bodyPr/>
          <a:lstStyle/>
          <a:p>
            <a:fld id="{1A6A754F-68F2-4DE2-B40B-DE2F3D94A1C0}" type="slidenum">
              <a:rPr lang="ar-SA" altLang="en-US"/>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BEC190F-8491-4335-82DE-516D47128F72}"/>
              </a:ext>
            </a:extLst>
          </p:cNvPr>
          <p:cNvSpPr>
            <a:spLocks noGrp="1" noChangeArrowheads="1"/>
          </p:cNvSpPr>
          <p:nvPr>
            <p:ph type="title"/>
          </p:nvPr>
        </p:nvSpPr>
        <p:spPr/>
        <p:txBody>
          <a:bodyPr/>
          <a:lstStyle/>
          <a:p>
            <a:r>
              <a:rPr lang="en-US" altLang="en-US"/>
              <a:t>  </a:t>
            </a:r>
          </a:p>
        </p:txBody>
      </p:sp>
      <p:sp>
        <p:nvSpPr>
          <p:cNvPr id="78851" name="Rectangle 3">
            <a:extLst>
              <a:ext uri="{FF2B5EF4-FFF2-40B4-BE49-F238E27FC236}">
                <a16:creationId xmlns:a16="http://schemas.microsoft.com/office/drawing/2014/main" id="{9B113FD6-23AD-46ED-B0D1-24FF63FEA142}"/>
              </a:ext>
            </a:extLst>
          </p:cNvPr>
          <p:cNvSpPr>
            <a:spLocks noGrp="1" noChangeArrowheads="1"/>
          </p:cNvSpPr>
          <p:nvPr>
            <p:ph idx="1"/>
          </p:nvPr>
        </p:nvSpPr>
        <p:spPr/>
        <p:txBody>
          <a:bodyPr/>
          <a:lstStyle/>
          <a:p>
            <a:pPr algn="l" rtl="0">
              <a:buFontTx/>
              <a:buNone/>
            </a:pPr>
            <a:r>
              <a:rPr lang="en-US" altLang="en-US"/>
              <a:t>  </a:t>
            </a:r>
          </a:p>
        </p:txBody>
      </p:sp>
      <p:sp>
        <p:nvSpPr>
          <p:cNvPr id="63" name="Slide Number Placeholder 5">
            <a:extLst>
              <a:ext uri="{FF2B5EF4-FFF2-40B4-BE49-F238E27FC236}">
                <a16:creationId xmlns:a16="http://schemas.microsoft.com/office/drawing/2014/main" id="{736C164F-8FD6-46E2-A91C-093467B5E49B}"/>
              </a:ext>
            </a:extLst>
          </p:cNvPr>
          <p:cNvSpPr>
            <a:spLocks noGrp="1"/>
          </p:cNvSpPr>
          <p:nvPr>
            <p:ph type="sldNum" sz="quarter" idx="12"/>
          </p:nvPr>
        </p:nvSpPr>
        <p:spPr/>
        <p:txBody>
          <a:bodyPr/>
          <a:lstStyle/>
          <a:p>
            <a:fld id="{EF4AE249-6E74-4C53-A293-0BC8FB193A89}" type="slidenum">
              <a:rPr lang="ar-SA" altLang="en-US"/>
              <a:pPr/>
              <a:t>25</a:t>
            </a:fld>
            <a:endParaRPr lang="en-US" altLang="en-US"/>
          </a:p>
        </p:txBody>
      </p:sp>
      <p:sp>
        <p:nvSpPr>
          <p:cNvPr id="78852" name="Text Box 4">
            <a:extLst>
              <a:ext uri="{FF2B5EF4-FFF2-40B4-BE49-F238E27FC236}">
                <a16:creationId xmlns:a16="http://schemas.microsoft.com/office/drawing/2014/main" id="{BF8566D1-7EED-47F7-9684-BE5548E8177B}"/>
              </a:ext>
            </a:extLst>
          </p:cNvPr>
          <p:cNvSpPr txBox="1">
            <a:spLocks noChangeArrowheads="1"/>
          </p:cNvSpPr>
          <p:nvPr/>
        </p:nvSpPr>
        <p:spPr bwMode="auto">
          <a:xfrm>
            <a:off x="990600" y="5562600"/>
            <a:ext cx="7467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b="1" i="1">
                <a:solidFill>
                  <a:schemeClr val="tx2"/>
                </a:solidFill>
              </a:rPr>
              <a:t>Store and manage information in the system</a:t>
            </a:r>
          </a:p>
        </p:txBody>
      </p:sp>
      <p:grpSp>
        <p:nvGrpSpPr>
          <p:cNvPr id="78853" name="Group 5">
            <a:extLst>
              <a:ext uri="{FF2B5EF4-FFF2-40B4-BE49-F238E27FC236}">
                <a16:creationId xmlns:a16="http://schemas.microsoft.com/office/drawing/2014/main" id="{F40F841E-6FD5-432B-B704-6B061616B691}"/>
              </a:ext>
            </a:extLst>
          </p:cNvPr>
          <p:cNvGrpSpPr>
            <a:grpSpLocks/>
          </p:cNvGrpSpPr>
          <p:nvPr/>
        </p:nvGrpSpPr>
        <p:grpSpPr bwMode="auto">
          <a:xfrm>
            <a:off x="534988" y="1077913"/>
            <a:ext cx="8145462" cy="4305300"/>
            <a:chOff x="337" y="679"/>
            <a:chExt cx="5131" cy="2712"/>
          </a:xfrm>
        </p:grpSpPr>
        <p:grpSp>
          <p:nvGrpSpPr>
            <p:cNvPr id="78854" name="Group 6">
              <a:extLst>
                <a:ext uri="{FF2B5EF4-FFF2-40B4-BE49-F238E27FC236}">
                  <a16:creationId xmlns:a16="http://schemas.microsoft.com/office/drawing/2014/main" id="{71308B15-C3D8-486A-9544-E5BEAAC06792}"/>
                </a:ext>
              </a:extLst>
            </p:cNvPr>
            <p:cNvGrpSpPr>
              <a:grpSpLocks/>
            </p:cNvGrpSpPr>
            <p:nvPr/>
          </p:nvGrpSpPr>
          <p:grpSpPr bwMode="auto">
            <a:xfrm>
              <a:off x="337" y="1173"/>
              <a:ext cx="333" cy="453"/>
              <a:chOff x="7654" y="3380"/>
              <a:chExt cx="554" cy="754"/>
            </a:xfrm>
          </p:grpSpPr>
          <p:sp>
            <p:nvSpPr>
              <p:cNvPr id="78855" name="Oval 7">
                <a:extLst>
                  <a:ext uri="{FF2B5EF4-FFF2-40B4-BE49-F238E27FC236}">
                    <a16:creationId xmlns:a16="http://schemas.microsoft.com/office/drawing/2014/main" id="{3357983B-FADC-4F0B-98BA-D8F0787CBA1B}"/>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856" name="Line 8">
                <a:extLst>
                  <a:ext uri="{FF2B5EF4-FFF2-40B4-BE49-F238E27FC236}">
                    <a16:creationId xmlns:a16="http://schemas.microsoft.com/office/drawing/2014/main" id="{A69EABBD-835B-48B1-B245-F4D416FCC05E}"/>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57" name="Line 9">
                <a:extLst>
                  <a:ext uri="{FF2B5EF4-FFF2-40B4-BE49-F238E27FC236}">
                    <a16:creationId xmlns:a16="http://schemas.microsoft.com/office/drawing/2014/main" id="{535B8779-CBB9-4D42-BB8C-A9883149B39D}"/>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58" name="Freeform 10">
                <a:extLst>
                  <a:ext uri="{FF2B5EF4-FFF2-40B4-BE49-F238E27FC236}">
                    <a16:creationId xmlns:a16="http://schemas.microsoft.com/office/drawing/2014/main" id="{4AE94AF3-4F62-47BA-AA60-C5756848016E}"/>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8859" name="Text Box 11">
              <a:extLst>
                <a:ext uri="{FF2B5EF4-FFF2-40B4-BE49-F238E27FC236}">
                  <a16:creationId xmlns:a16="http://schemas.microsoft.com/office/drawing/2014/main" id="{FE44D622-3BDB-48FA-891B-F7A09D06A930}"/>
                </a:ext>
              </a:extLst>
            </p:cNvPr>
            <p:cNvSpPr txBox="1">
              <a:spLocks noChangeArrowheads="1"/>
            </p:cNvSpPr>
            <p:nvPr/>
          </p:nvSpPr>
          <p:spPr bwMode="auto">
            <a:xfrm>
              <a:off x="484" y="1637"/>
              <a:ext cx="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 </a:t>
              </a:r>
            </a:p>
          </p:txBody>
        </p:sp>
        <p:grpSp>
          <p:nvGrpSpPr>
            <p:cNvPr id="78860" name="Group 12">
              <a:extLst>
                <a:ext uri="{FF2B5EF4-FFF2-40B4-BE49-F238E27FC236}">
                  <a16:creationId xmlns:a16="http://schemas.microsoft.com/office/drawing/2014/main" id="{5FD4E47D-E69D-4508-9087-FEF9D8BFE9DE}"/>
                </a:ext>
              </a:extLst>
            </p:cNvPr>
            <p:cNvGrpSpPr>
              <a:grpSpLocks/>
            </p:cNvGrpSpPr>
            <p:nvPr/>
          </p:nvGrpSpPr>
          <p:grpSpPr bwMode="auto">
            <a:xfrm>
              <a:off x="5135" y="1243"/>
              <a:ext cx="333" cy="453"/>
              <a:chOff x="7654" y="3380"/>
              <a:chExt cx="554" cy="754"/>
            </a:xfrm>
          </p:grpSpPr>
          <p:sp>
            <p:nvSpPr>
              <p:cNvPr id="78861" name="Oval 13">
                <a:extLst>
                  <a:ext uri="{FF2B5EF4-FFF2-40B4-BE49-F238E27FC236}">
                    <a16:creationId xmlns:a16="http://schemas.microsoft.com/office/drawing/2014/main" id="{8DF3AF6D-8A2D-4EBD-BAAD-FECC2677838F}"/>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862" name="Line 14">
                <a:extLst>
                  <a:ext uri="{FF2B5EF4-FFF2-40B4-BE49-F238E27FC236}">
                    <a16:creationId xmlns:a16="http://schemas.microsoft.com/office/drawing/2014/main" id="{AF94CDDF-4F79-449D-BECD-BB5C098F412F}"/>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3" name="Line 15">
                <a:extLst>
                  <a:ext uri="{FF2B5EF4-FFF2-40B4-BE49-F238E27FC236}">
                    <a16:creationId xmlns:a16="http://schemas.microsoft.com/office/drawing/2014/main" id="{E67C8DE6-1184-49DA-ABE5-25393043FC48}"/>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4" name="Freeform 16">
                <a:extLst>
                  <a:ext uri="{FF2B5EF4-FFF2-40B4-BE49-F238E27FC236}">
                    <a16:creationId xmlns:a16="http://schemas.microsoft.com/office/drawing/2014/main" id="{3FF7E1A7-4585-4364-99C1-254CCDCA18F6}"/>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8865" name="Line 17">
              <a:extLst>
                <a:ext uri="{FF2B5EF4-FFF2-40B4-BE49-F238E27FC236}">
                  <a16:creationId xmlns:a16="http://schemas.microsoft.com/office/drawing/2014/main" id="{7E29C90C-F707-42D0-BD2A-A687F9B2E562}"/>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6" name="Line 18">
              <a:extLst>
                <a:ext uri="{FF2B5EF4-FFF2-40B4-BE49-F238E27FC236}">
                  <a16:creationId xmlns:a16="http://schemas.microsoft.com/office/drawing/2014/main" id="{BFBD103E-2DC5-491A-A8C4-34B91FDBDD0E}"/>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7" name="Line 19">
              <a:extLst>
                <a:ext uri="{FF2B5EF4-FFF2-40B4-BE49-F238E27FC236}">
                  <a16:creationId xmlns:a16="http://schemas.microsoft.com/office/drawing/2014/main" id="{2B6243B6-A87B-4E4E-8B02-BD5C840DD82D}"/>
                </a:ext>
              </a:extLst>
            </p:cNvPr>
            <p:cNvSpPr>
              <a:spLocks noChangeShapeType="1"/>
            </p:cNvSpPr>
            <p:nvPr/>
          </p:nvSpPr>
          <p:spPr bwMode="auto">
            <a:xfrm>
              <a:off x="1844" y="1227"/>
              <a:ext cx="0" cy="695"/>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8" name="Line 20">
              <a:extLst>
                <a:ext uri="{FF2B5EF4-FFF2-40B4-BE49-F238E27FC236}">
                  <a16:creationId xmlns:a16="http://schemas.microsoft.com/office/drawing/2014/main" id="{C881EC23-DA10-458D-91C3-725070698E73}"/>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69" name="Line 21">
              <a:extLst>
                <a:ext uri="{FF2B5EF4-FFF2-40B4-BE49-F238E27FC236}">
                  <a16:creationId xmlns:a16="http://schemas.microsoft.com/office/drawing/2014/main" id="{C6AE61F7-7331-46D1-84BA-DEB5BD02F327}"/>
                </a:ext>
              </a:extLst>
            </p:cNvPr>
            <p:cNvSpPr>
              <a:spLocks noChangeShapeType="1"/>
            </p:cNvSpPr>
            <p:nvPr/>
          </p:nvSpPr>
          <p:spPr bwMode="auto">
            <a:xfrm flipV="1">
              <a:off x="2425" y="1706"/>
              <a:ext cx="185" cy="273"/>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0" name="Line 22">
              <a:extLst>
                <a:ext uri="{FF2B5EF4-FFF2-40B4-BE49-F238E27FC236}">
                  <a16:creationId xmlns:a16="http://schemas.microsoft.com/office/drawing/2014/main" id="{25B390A2-2082-47BB-A9B9-5F5433AD7725}"/>
                </a:ext>
              </a:extLst>
            </p:cNvPr>
            <p:cNvSpPr>
              <a:spLocks noChangeShapeType="1"/>
            </p:cNvSpPr>
            <p:nvPr/>
          </p:nvSpPr>
          <p:spPr bwMode="auto">
            <a:xfrm>
              <a:off x="2380" y="1059"/>
              <a:ext cx="194" cy="26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1" name="Line 23">
              <a:extLst>
                <a:ext uri="{FF2B5EF4-FFF2-40B4-BE49-F238E27FC236}">
                  <a16:creationId xmlns:a16="http://schemas.microsoft.com/office/drawing/2014/main" id="{5EBE03F2-D26A-4E2C-9BDB-DA5618E3DEA1}"/>
                </a:ext>
              </a:extLst>
            </p:cNvPr>
            <p:cNvSpPr>
              <a:spLocks noChangeShapeType="1"/>
            </p:cNvSpPr>
            <p:nvPr/>
          </p:nvSpPr>
          <p:spPr bwMode="auto">
            <a:xfrm flipV="1">
              <a:off x="2443" y="1802"/>
              <a:ext cx="384" cy="96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2" name="Line 24">
              <a:extLst>
                <a:ext uri="{FF2B5EF4-FFF2-40B4-BE49-F238E27FC236}">
                  <a16:creationId xmlns:a16="http://schemas.microsoft.com/office/drawing/2014/main" id="{F2B7D31B-A3DF-4AE5-A9B9-318F1CFDAC87}"/>
                </a:ext>
              </a:extLst>
            </p:cNvPr>
            <p:cNvSpPr>
              <a:spLocks noChangeShapeType="1"/>
            </p:cNvSpPr>
            <p:nvPr/>
          </p:nvSpPr>
          <p:spPr bwMode="auto">
            <a:xfrm>
              <a:off x="3408" y="1803"/>
              <a:ext cx="475" cy="9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3" name="Line 25">
              <a:extLst>
                <a:ext uri="{FF2B5EF4-FFF2-40B4-BE49-F238E27FC236}">
                  <a16:creationId xmlns:a16="http://schemas.microsoft.com/office/drawing/2014/main" id="{E0851207-D5FC-4298-9BDC-9820CC9F784A}"/>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78874" name="AutoShape 26">
              <a:extLst>
                <a:ext uri="{FF2B5EF4-FFF2-40B4-BE49-F238E27FC236}">
                  <a16:creationId xmlns:a16="http://schemas.microsoft.com/office/drawing/2014/main" id="{F156BA5F-070F-496B-A107-0F6977A1DEF4}"/>
                </a:ext>
              </a:extLst>
            </p:cNvPr>
            <p:cNvSpPr>
              <a:spLocks noChangeArrowheads="1"/>
            </p:cNvSpPr>
            <p:nvPr/>
          </p:nvSpPr>
          <p:spPr bwMode="auto">
            <a:xfrm>
              <a:off x="1914" y="2676"/>
              <a:ext cx="2623" cy="715"/>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8875" name="Group 27">
              <a:extLst>
                <a:ext uri="{FF2B5EF4-FFF2-40B4-BE49-F238E27FC236}">
                  <a16:creationId xmlns:a16="http://schemas.microsoft.com/office/drawing/2014/main" id="{D04A37E0-5345-4342-8DE3-7B46C9CD3892}"/>
                </a:ext>
              </a:extLst>
            </p:cNvPr>
            <p:cNvGrpSpPr>
              <a:grpSpLocks/>
            </p:cNvGrpSpPr>
            <p:nvPr/>
          </p:nvGrpSpPr>
          <p:grpSpPr bwMode="auto">
            <a:xfrm>
              <a:off x="1368" y="679"/>
              <a:ext cx="924" cy="495"/>
              <a:chOff x="144" y="1440"/>
              <a:chExt cx="881" cy="510"/>
            </a:xfrm>
          </p:grpSpPr>
          <p:sp>
            <p:nvSpPr>
              <p:cNvPr id="78876" name="Rectangle 28">
                <a:extLst>
                  <a:ext uri="{FF2B5EF4-FFF2-40B4-BE49-F238E27FC236}">
                    <a16:creationId xmlns:a16="http://schemas.microsoft.com/office/drawing/2014/main" id="{1BB20702-DB36-491C-A692-6DBF9C71E38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7" name="Line 29">
                <a:extLst>
                  <a:ext uri="{FF2B5EF4-FFF2-40B4-BE49-F238E27FC236}">
                    <a16:creationId xmlns:a16="http://schemas.microsoft.com/office/drawing/2014/main" id="{02F9F6A4-04B3-4393-90A5-A9B1479C1310}"/>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78" name="Line 30">
                <a:extLst>
                  <a:ext uri="{FF2B5EF4-FFF2-40B4-BE49-F238E27FC236}">
                    <a16:creationId xmlns:a16="http://schemas.microsoft.com/office/drawing/2014/main" id="{CF40ABBB-47F6-41A9-8E3F-99CE96946A4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79" name="Text Box 31">
              <a:extLst>
                <a:ext uri="{FF2B5EF4-FFF2-40B4-BE49-F238E27FC236}">
                  <a16:creationId xmlns:a16="http://schemas.microsoft.com/office/drawing/2014/main" id="{669493C6-5F4E-4B27-9761-D7162E9F7C39}"/>
                </a:ext>
              </a:extLst>
            </p:cNvPr>
            <p:cNvSpPr txBox="1">
              <a:spLocks noChangeArrowheads="1"/>
            </p:cNvSpPr>
            <p:nvPr/>
          </p:nvSpPr>
          <p:spPr bwMode="auto">
            <a:xfrm>
              <a:off x="1364" y="715"/>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78880" name="Group 32">
              <a:extLst>
                <a:ext uri="{FF2B5EF4-FFF2-40B4-BE49-F238E27FC236}">
                  <a16:creationId xmlns:a16="http://schemas.microsoft.com/office/drawing/2014/main" id="{2CF900C8-C46D-413A-B1AE-23A8D730DAC3}"/>
                </a:ext>
              </a:extLst>
            </p:cNvPr>
            <p:cNvGrpSpPr>
              <a:grpSpLocks/>
            </p:cNvGrpSpPr>
            <p:nvPr/>
          </p:nvGrpSpPr>
          <p:grpSpPr bwMode="auto">
            <a:xfrm>
              <a:off x="1364" y="1975"/>
              <a:ext cx="924" cy="495"/>
              <a:chOff x="144" y="1440"/>
              <a:chExt cx="881" cy="510"/>
            </a:xfrm>
          </p:grpSpPr>
          <p:sp>
            <p:nvSpPr>
              <p:cNvPr id="78881" name="Rectangle 33">
                <a:extLst>
                  <a:ext uri="{FF2B5EF4-FFF2-40B4-BE49-F238E27FC236}">
                    <a16:creationId xmlns:a16="http://schemas.microsoft.com/office/drawing/2014/main" id="{B51B02C6-6153-4AA6-AC83-58B17C675981}"/>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2" name="Line 34">
                <a:extLst>
                  <a:ext uri="{FF2B5EF4-FFF2-40B4-BE49-F238E27FC236}">
                    <a16:creationId xmlns:a16="http://schemas.microsoft.com/office/drawing/2014/main" id="{A93766EB-1106-4F21-A511-B931DBC6780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3" name="Line 35">
                <a:extLst>
                  <a:ext uri="{FF2B5EF4-FFF2-40B4-BE49-F238E27FC236}">
                    <a16:creationId xmlns:a16="http://schemas.microsoft.com/office/drawing/2014/main" id="{0AC98C32-1C32-4D63-BFF7-A9477C806ADD}"/>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84" name="Text Box 36">
              <a:extLst>
                <a:ext uri="{FF2B5EF4-FFF2-40B4-BE49-F238E27FC236}">
                  <a16:creationId xmlns:a16="http://schemas.microsoft.com/office/drawing/2014/main" id="{4B149B94-65C6-4EC8-B250-E7CF567CD16F}"/>
                </a:ext>
              </a:extLst>
            </p:cNvPr>
            <p:cNvSpPr txBox="1">
              <a:spLocks noChangeArrowheads="1"/>
            </p:cNvSpPr>
            <p:nvPr/>
          </p:nvSpPr>
          <p:spPr bwMode="auto">
            <a:xfrm>
              <a:off x="1360" y="2011"/>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78885" name="Group 37">
              <a:extLst>
                <a:ext uri="{FF2B5EF4-FFF2-40B4-BE49-F238E27FC236}">
                  <a16:creationId xmlns:a16="http://schemas.microsoft.com/office/drawing/2014/main" id="{287F9680-BF64-4B85-90A8-6E6EB9151C34}"/>
                </a:ext>
              </a:extLst>
            </p:cNvPr>
            <p:cNvGrpSpPr>
              <a:grpSpLocks/>
            </p:cNvGrpSpPr>
            <p:nvPr/>
          </p:nvGrpSpPr>
          <p:grpSpPr bwMode="auto">
            <a:xfrm>
              <a:off x="2632" y="1244"/>
              <a:ext cx="924" cy="495"/>
              <a:chOff x="2632" y="1244"/>
              <a:chExt cx="924" cy="495"/>
            </a:xfrm>
          </p:grpSpPr>
          <p:grpSp>
            <p:nvGrpSpPr>
              <p:cNvPr id="78886" name="Group 38">
                <a:extLst>
                  <a:ext uri="{FF2B5EF4-FFF2-40B4-BE49-F238E27FC236}">
                    <a16:creationId xmlns:a16="http://schemas.microsoft.com/office/drawing/2014/main" id="{C5508030-4877-4F19-AB99-18AF6BBA03C2}"/>
                  </a:ext>
                </a:extLst>
              </p:cNvPr>
              <p:cNvGrpSpPr>
                <a:grpSpLocks/>
              </p:cNvGrpSpPr>
              <p:nvPr/>
            </p:nvGrpSpPr>
            <p:grpSpPr bwMode="auto">
              <a:xfrm>
                <a:off x="2632" y="1244"/>
                <a:ext cx="924" cy="495"/>
                <a:chOff x="144" y="1440"/>
                <a:chExt cx="881" cy="510"/>
              </a:xfrm>
            </p:grpSpPr>
            <p:sp>
              <p:nvSpPr>
                <p:cNvPr id="78887" name="Rectangle 39">
                  <a:extLst>
                    <a:ext uri="{FF2B5EF4-FFF2-40B4-BE49-F238E27FC236}">
                      <a16:creationId xmlns:a16="http://schemas.microsoft.com/office/drawing/2014/main" id="{0EAE77B2-303A-47D3-97E2-A1696754855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8" name="Line 40">
                  <a:extLst>
                    <a:ext uri="{FF2B5EF4-FFF2-40B4-BE49-F238E27FC236}">
                      <a16:creationId xmlns:a16="http://schemas.microsoft.com/office/drawing/2014/main" id="{FBEB0D8C-2228-45BF-B1D2-E6C8092F2A9B}"/>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89" name="Line 41">
                  <a:extLst>
                    <a:ext uri="{FF2B5EF4-FFF2-40B4-BE49-F238E27FC236}">
                      <a16:creationId xmlns:a16="http://schemas.microsoft.com/office/drawing/2014/main" id="{47ED061E-E830-4BA2-B6F0-2C641F994BC6}"/>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90" name="Text Box 42">
                <a:extLst>
                  <a:ext uri="{FF2B5EF4-FFF2-40B4-BE49-F238E27FC236}">
                    <a16:creationId xmlns:a16="http://schemas.microsoft.com/office/drawing/2014/main" id="{BB66E348-A0EB-4876-8F30-8208B9FA8DB7}"/>
                  </a:ext>
                </a:extLst>
              </p:cNvPr>
              <p:cNvSpPr txBox="1">
                <a:spLocks noChangeArrowheads="1"/>
              </p:cNvSpPr>
              <p:nvPr/>
            </p:nvSpPr>
            <p:spPr bwMode="auto">
              <a:xfrm>
                <a:off x="2712" y="1280"/>
                <a:ext cx="7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&lt;&lt;control&gt;&gt;</a:t>
                </a:r>
              </a:p>
            </p:txBody>
          </p:sp>
        </p:grpSp>
        <p:grpSp>
          <p:nvGrpSpPr>
            <p:cNvPr id="78891" name="Group 43">
              <a:extLst>
                <a:ext uri="{FF2B5EF4-FFF2-40B4-BE49-F238E27FC236}">
                  <a16:creationId xmlns:a16="http://schemas.microsoft.com/office/drawing/2014/main" id="{3EE7BDB8-E3B3-4B87-BA18-F3286CD413A6}"/>
                </a:ext>
              </a:extLst>
            </p:cNvPr>
            <p:cNvGrpSpPr>
              <a:grpSpLocks/>
            </p:cNvGrpSpPr>
            <p:nvPr/>
          </p:nvGrpSpPr>
          <p:grpSpPr bwMode="auto">
            <a:xfrm>
              <a:off x="3814" y="1480"/>
              <a:ext cx="924" cy="495"/>
              <a:chOff x="144" y="1440"/>
              <a:chExt cx="881" cy="510"/>
            </a:xfrm>
          </p:grpSpPr>
          <p:sp>
            <p:nvSpPr>
              <p:cNvPr id="78892" name="Rectangle 44">
                <a:extLst>
                  <a:ext uri="{FF2B5EF4-FFF2-40B4-BE49-F238E27FC236}">
                    <a16:creationId xmlns:a16="http://schemas.microsoft.com/office/drawing/2014/main" id="{6749D218-D6AE-4970-9DB4-794531FB2DE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3" name="Line 45">
                <a:extLst>
                  <a:ext uri="{FF2B5EF4-FFF2-40B4-BE49-F238E27FC236}">
                    <a16:creationId xmlns:a16="http://schemas.microsoft.com/office/drawing/2014/main" id="{592F18EF-2614-48B2-864C-0C616ACE1A47}"/>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4" name="Line 46">
                <a:extLst>
                  <a:ext uri="{FF2B5EF4-FFF2-40B4-BE49-F238E27FC236}">
                    <a16:creationId xmlns:a16="http://schemas.microsoft.com/office/drawing/2014/main" id="{E3815FFA-7ABC-4EEE-B927-693D5D3DBE8C}"/>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895" name="Text Box 47">
              <a:extLst>
                <a:ext uri="{FF2B5EF4-FFF2-40B4-BE49-F238E27FC236}">
                  <a16:creationId xmlns:a16="http://schemas.microsoft.com/office/drawing/2014/main" id="{4595EDD9-7027-4CD8-92DA-BEE706B1F736}"/>
                </a:ext>
              </a:extLst>
            </p:cNvPr>
            <p:cNvSpPr txBox="1">
              <a:spLocks noChangeArrowheads="1"/>
            </p:cNvSpPr>
            <p:nvPr/>
          </p:nvSpPr>
          <p:spPr bwMode="auto">
            <a:xfrm>
              <a:off x="3810" y="1516"/>
              <a:ext cx="9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sp>
          <p:nvSpPr>
            <p:cNvPr id="78896" name="Line 48">
              <a:extLst>
                <a:ext uri="{FF2B5EF4-FFF2-40B4-BE49-F238E27FC236}">
                  <a16:creationId xmlns:a16="http://schemas.microsoft.com/office/drawing/2014/main" id="{6622C38B-0909-4849-8923-AD36F2516426}"/>
                </a:ext>
              </a:extLst>
            </p:cNvPr>
            <p:cNvSpPr>
              <a:spLocks noChangeShapeType="1"/>
            </p:cNvSpPr>
            <p:nvPr/>
          </p:nvSpPr>
          <p:spPr bwMode="auto">
            <a:xfrm flipH="1" flipV="1">
              <a:off x="3609"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78897" name="Group 49">
              <a:extLst>
                <a:ext uri="{FF2B5EF4-FFF2-40B4-BE49-F238E27FC236}">
                  <a16:creationId xmlns:a16="http://schemas.microsoft.com/office/drawing/2014/main" id="{3601C5CA-133A-4655-951B-00576640B3DF}"/>
                </a:ext>
              </a:extLst>
            </p:cNvPr>
            <p:cNvGrpSpPr>
              <a:grpSpLocks/>
            </p:cNvGrpSpPr>
            <p:nvPr/>
          </p:nvGrpSpPr>
          <p:grpSpPr bwMode="auto">
            <a:xfrm>
              <a:off x="2042" y="2816"/>
              <a:ext cx="924" cy="495"/>
              <a:chOff x="144" y="1440"/>
              <a:chExt cx="881" cy="510"/>
            </a:xfrm>
          </p:grpSpPr>
          <p:sp>
            <p:nvSpPr>
              <p:cNvPr id="78898" name="Rectangle 50">
                <a:extLst>
                  <a:ext uri="{FF2B5EF4-FFF2-40B4-BE49-F238E27FC236}">
                    <a16:creationId xmlns:a16="http://schemas.microsoft.com/office/drawing/2014/main" id="{F91B0A4D-579E-4A75-8751-830D0D106F88}"/>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899" name="Line 51">
                <a:extLst>
                  <a:ext uri="{FF2B5EF4-FFF2-40B4-BE49-F238E27FC236}">
                    <a16:creationId xmlns:a16="http://schemas.microsoft.com/office/drawing/2014/main" id="{6769815B-4E7E-47A3-BC18-06B7CC367EE6}"/>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0" name="Line 52">
                <a:extLst>
                  <a:ext uri="{FF2B5EF4-FFF2-40B4-BE49-F238E27FC236}">
                    <a16:creationId xmlns:a16="http://schemas.microsoft.com/office/drawing/2014/main" id="{62EAE235-07F9-432E-BFD0-EC9726E56C13}"/>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901" name="Text Box 53">
              <a:extLst>
                <a:ext uri="{FF2B5EF4-FFF2-40B4-BE49-F238E27FC236}">
                  <a16:creationId xmlns:a16="http://schemas.microsoft.com/office/drawing/2014/main" id="{23768CAB-1A70-46F0-9834-D05D8DFF48BD}"/>
                </a:ext>
              </a:extLst>
            </p:cNvPr>
            <p:cNvSpPr txBox="1">
              <a:spLocks noChangeArrowheads="1"/>
            </p:cNvSpPr>
            <p:nvPr/>
          </p:nvSpPr>
          <p:spPr bwMode="auto">
            <a:xfrm>
              <a:off x="2166" y="2852"/>
              <a:ext cx="6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grpSp>
          <p:nvGrpSpPr>
            <p:cNvPr id="78902" name="Group 54">
              <a:extLst>
                <a:ext uri="{FF2B5EF4-FFF2-40B4-BE49-F238E27FC236}">
                  <a16:creationId xmlns:a16="http://schemas.microsoft.com/office/drawing/2014/main" id="{75793D5F-AEAD-46EA-85B6-687737FE8824}"/>
                </a:ext>
              </a:extLst>
            </p:cNvPr>
            <p:cNvGrpSpPr>
              <a:grpSpLocks/>
            </p:cNvGrpSpPr>
            <p:nvPr/>
          </p:nvGrpSpPr>
          <p:grpSpPr bwMode="auto">
            <a:xfrm>
              <a:off x="3487" y="2816"/>
              <a:ext cx="924" cy="495"/>
              <a:chOff x="144" y="1440"/>
              <a:chExt cx="881" cy="510"/>
            </a:xfrm>
          </p:grpSpPr>
          <p:sp>
            <p:nvSpPr>
              <p:cNvPr id="78903" name="Rectangle 55">
                <a:extLst>
                  <a:ext uri="{FF2B5EF4-FFF2-40B4-BE49-F238E27FC236}">
                    <a16:creationId xmlns:a16="http://schemas.microsoft.com/office/drawing/2014/main" id="{EFA06DAA-B875-4206-B8B6-91F8E379801A}"/>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4" name="Line 56">
                <a:extLst>
                  <a:ext uri="{FF2B5EF4-FFF2-40B4-BE49-F238E27FC236}">
                    <a16:creationId xmlns:a16="http://schemas.microsoft.com/office/drawing/2014/main" id="{28B0D247-2C33-4373-8502-F41E7CA5C49F}"/>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78905" name="Line 57">
                <a:extLst>
                  <a:ext uri="{FF2B5EF4-FFF2-40B4-BE49-F238E27FC236}">
                    <a16:creationId xmlns:a16="http://schemas.microsoft.com/office/drawing/2014/main" id="{5759C894-5D65-465E-A975-AAB05E3A5401}"/>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78906" name="Text Box 58">
              <a:extLst>
                <a:ext uri="{FF2B5EF4-FFF2-40B4-BE49-F238E27FC236}">
                  <a16:creationId xmlns:a16="http://schemas.microsoft.com/office/drawing/2014/main" id="{B8FD510C-F6C6-4661-A403-2572C384081E}"/>
                </a:ext>
              </a:extLst>
            </p:cNvPr>
            <p:cNvSpPr txBox="1">
              <a:spLocks noChangeArrowheads="1"/>
            </p:cNvSpPr>
            <p:nvPr/>
          </p:nvSpPr>
          <p:spPr bwMode="auto">
            <a:xfrm>
              <a:off x="3611" y="2852"/>
              <a:ext cx="6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&lt;&lt;entity&gt;&gt;</a:t>
              </a:r>
            </a:p>
          </p:txBody>
        </p:sp>
      </p:grpSp>
      <p:sp>
        <p:nvSpPr>
          <p:cNvPr id="78907" name="Rectangle 59">
            <a:extLst>
              <a:ext uri="{FF2B5EF4-FFF2-40B4-BE49-F238E27FC236}">
                <a16:creationId xmlns:a16="http://schemas.microsoft.com/office/drawing/2014/main" id="{DB76B36A-0F9E-490C-BA67-46961DBCF63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latin typeface="+mj-lt"/>
              </a:rPr>
              <a:t>The Role of an Entity Class</a:t>
            </a:r>
          </a:p>
        </p:txBody>
      </p:sp>
      <p:sp>
        <p:nvSpPr>
          <p:cNvPr id="78908" name="Text Box 60">
            <a:extLst>
              <a:ext uri="{FF2B5EF4-FFF2-40B4-BE49-F238E27FC236}">
                <a16:creationId xmlns:a16="http://schemas.microsoft.com/office/drawing/2014/main" id="{AC08509D-2EEA-492F-8C19-2A4100275C73}"/>
              </a:ext>
            </a:extLst>
          </p:cNvPr>
          <p:cNvSpPr txBox="1">
            <a:spLocks noChangeArrowheads="1"/>
          </p:cNvSpPr>
          <p:nvPr/>
        </p:nvSpPr>
        <p:spPr bwMode="auto">
          <a:xfrm>
            <a:off x="3962400" y="914400"/>
            <a:ext cx="5181600" cy="148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Entity objects are usually not specific to one use-case  realization;  sometime, an entity object is not even specific to the system itself.</a:t>
            </a:r>
          </a:p>
          <a:p>
            <a:pPr algn="l" rtl="0" eaLnBrk="0" hangingPunct="0"/>
            <a:endParaRPr lang="en-US" altLang="en-US">
              <a:latin typeface="ZapfHumnst BT" pitchFamily="34" charset="0"/>
            </a:endParaRPr>
          </a:p>
          <a:p>
            <a:pPr algn="l" rtl="0" eaLnBrk="0" hangingPunct="0"/>
            <a:r>
              <a:rPr lang="en-US" altLang="en-US">
                <a:latin typeface="ZapfHumnst BT" pitchFamily="34" charset="0"/>
              </a:rPr>
              <a:t> </a:t>
            </a:r>
          </a:p>
        </p:txBody>
      </p:sp>
      <p:sp>
        <p:nvSpPr>
          <p:cNvPr id="78909" name="Text Box 61">
            <a:extLst>
              <a:ext uri="{FF2B5EF4-FFF2-40B4-BE49-F238E27FC236}">
                <a16:creationId xmlns:a16="http://schemas.microsoft.com/office/drawing/2014/main" id="{754B2C02-6681-4020-AC8D-AFB5EE8E4623}"/>
              </a:ext>
            </a:extLst>
          </p:cNvPr>
          <p:cNvSpPr txBox="1">
            <a:spLocks noChangeArrowheads="1"/>
          </p:cNvSpPr>
          <p:nvPr/>
        </p:nvSpPr>
        <p:spPr bwMode="auto">
          <a:xfrm>
            <a:off x="4154488" y="685800"/>
            <a:ext cx="3429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AC276F61-4261-490C-94ED-A3056AFFA894}"/>
              </a:ext>
            </a:extLst>
          </p:cNvPr>
          <p:cNvSpPr>
            <a:spLocks noGrp="1" noChangeArrowheads="1"/>
          </p:cNvSpPr>
          <p:nvPr>
            <p:ph type="title"/>
          </p:nvPr>
        </p:nvSpPr>
        <p:spPr/>
        <p:txBody>
          <a:bodyPr/>
          <a:lstStyle/>
          <a:p>
            <a:r>
              <a:rPr lang="en-US" altLang="en-US"/>
              <a:t>  </a:t>
            </a:r>
          </a:p>
        </p:txBody>
      </p:sp>
      <p:sp>
        <p:nvSpPr>
          <p:cNvPr id="79875" name="Rectangle 3">
            <a:extLst>
              <a:ext uri="{FF2B5EF4-FFF2-40B4-BE49-F238E27FC236}">
                <a16:creationId xmlns:a16="http://schemas.microsoft.com/office/drawing/2014/main" id="{ECAF5ED0-FBCB-4A55-BF09-66590FA3ADCF}"/>
              </a:ext>
            </a:extLst>
          </p:cNvPr>
          <p:cNvSpPr>
            <a:spLocks noGrp="1" noChangeArrowheads="1"/>
          </p:cNvSpPr>
          <p:nvPr>
            <p:ph idx="1"/>
          </p:nvPr>
        </p:nvSpPr>
        <p:spPr>
          <a:xfrm>
            <a:off x="914400" y="-76200"/>
            <a:ext cx="7848600" cy="6172200"/>
          </a:xfrm>
        </p:spPr>
        <p:txBody>
          <a:bodyPr/>
          <a:lstStyle/>
          <a:p>
            <a:pPr algn="just" rtl="0">
              <a:lnSpc>
                <a:spcPct val="80000"/>
              </a:lnSpc>
            </a:pPr>
            <a:r>
              <a:rPr lang="en-US" altLang="en-US" sz="1800" dirty="0"/>
              <a:t>Entity objects (instances of entity classes) are used to hold and update information about some phenomenon, </a:t>
            </a:r>
            <a:r>
              <a:rPr lang="en-US" altLang="en-US" sz="1800" b="1" dirty="0"/>
              <a:t>such as an event, a person, or some real-life object</a:t>
            </a:r>
            <a:r>
              <a:rPr lang="en-US" altLang="en-US" sz="1800" dirty="0"/>
              <a:t>. They are usually </a:t>
            </a:r>
            <a:r>
              <a:rPr lang="en-US" altLang="en-US" sz="1800" b="1" dirty="0"/>
              <a:t>persistent</a:t>
            </a:r>
            <a:r>
              <a:rPr lang="en-US" altLang="en-US" sz="1800" dirty="0"/>
              <a:t>, having attributes and relationships needed for a long period, sometimes for the life of the system.</a:t>
            </a:r>
          </a:p>
          <a:p>
            <a:pPr algn="just" rtl="0">
              <a:lnSpc>
                <a:spcPct val="80000"/>
              </a:lnSpc>
            </a:pPr>
            <a:r>
              <a:rPr lang="en-US" altLang="en-US" sz="300" dirty="0"/>
              <a:t> </a:t>
            </a:r>
          </a:p>
          <a:p>
            <a:pPr algn="just" rtl="0">
              <a:lnSpc>
                <a:spcPct val="80000"/>
              </a:lnSpc>
            </a:pPr>
            <a:r>
              <a:rPr lang="en-US" altLang="en-US" sz="1800" dirty="0"/>
              <a:t>An entity object is usually not specific to one use-case realization; sometimes, an entity object is not even specific to the system itself. The values of its attributes and relationships are often given by an actor. </a:t>
            </a:r>
          </a:p>
          <a:p>
            <a:pPr algn="just" rtl="0">
              <a:lnSpc>
                <a:spcPct val="80000"/>
              </a:lnSpc>
            </a:pPr>
            <a:endParaRPr lang="en-US" altLang="en-US" sz="400" dirty="0"/>
          </a:p>
          <a:p>
            <a:pPr algn="just" rtl="0">
              <a:lnSpc>
                <a:spcPct val="80000"/>
              </a:lnSpc>
            </a:pPr>
            <a:r>
              <a:rPr lang="en-US" altLang="en-US" sz="1800" dirty="0"/>
              <a:t>An entity object may also be needed to help perform internal system tasks. Entity objects can have behavior as complicated as that of other object stereotypes. However, unlike other objects, this behavior is strongly related to the phenomenon the entity object represents. </a:t>
            </a:r>
            <a:r>
              <a:rPr lang="en-US" altLang="en-US" sz="1800" b="1" dirty="0"/>
              <a:t>Entity objects are independent of the environment (the actors).</a:t>
            </a:r>
          </a:p>
          <a:p>
            <a:pPr algn="just" rtl="0">
              <a:lnSpc>
                <a:spcPct val="80000"/>
              </a:lnSpc>
            </a:pPr>
            <a:endParaRPr lang="en-US" altLang="en-US" sz="1800" dirty="0"/>
          </a:p>
        </p:txBody>
      </p:sp>
      <p:sp>
        <p:nvSpPr>
          <p:cNvPr id="6" name="Slide Number Placeholder 5">
            <a:extLst>
              <a:ext uri="{FF2B5EF4-FFF2-40B4-BE49-F238E27FC236}">
                <a16:creationId xmlns:a16="http://schemas.microsoft.com/office/drawing/2014/main" id="{BF193AF8-B10F-4C94-9550-D9B3B764A802}"/>
              </a:ext>
            </a:extLst>
          </p:cNvPr>
          <p:cNvSpPr>
            <a:spLocks noGrp="1"/>
          </p:cNvSpPr>
          <p:nvPr>
            <p:ph type="sldNum" sz="quarter" idx="12"/>
          </p:nvPr>
        </p:nvSpPr>
        <p:spPr/>
        <p:txBody>
          <a:bodyPr/>
          <a:lstStyle/>
          <a:p>
            <a:fld id="{6EF77C14-625F-4B78-A8AB-D0D93F030B71}" type="slidenum">
              <a:rPr lang="ar-SA" altLang="en-US"/>
              <a:pPr/>
              <a:t>26</a:t>
            </a:fld>
            <a:endParaRPr lang="en-US" altLang="en-US"/>
          </a:p>
        </p:txBody>
      </p:sp>
      <p:sp>
        <p:nvSpPr>
          <p:cNvPr id="7" name="Rectangle 59">
            <a:extLst>
              <a:ext uri="{FF2B5EF4-FFF2-40B4-BE49-F238E27FC236}">
                <a16:creationId xmlns:a16="http://schemas.microsoft.com/office/drawing/2014/main" id="{20F706C1-1692-4EF2-90A3-19A782488E6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solidFill>
                  <a:schemeClr val="tx1"/>
                </a:solidFill>
                <a:latin typeface="+mj-lt"/>
              </a:rPr>
              <a:t>The Role of an Entity Class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70539825-7583-4545-BCDB-69F45EC08D79}"/>
              </a:ext>
            </a:extLst>
          </p:cNvPr>
          <p:cNvSpPr>
            <a:spLocks noGrp="1" noChangeArrowheads="1"/>
          </p:cNvSpPr>
          <p:nvPr>
            <p:ph type="title"/>
          </p:nvPr>
        </p:nvSpPr>
        <p:spPr/>
        <p:txBody>
          <a:bodyPr/>
          <a:lstStyle/>
          <a:p>
            <a:r>
              <a:rPr lang="en-US" altLang="en-US" dirty="0"/>
              <a:t>  </a:t>
            </a:r>
          </a:p>
        </p:txBody>
      </p:sp>
      <p:sp>
        <p:nvSpPr>
          <p:cNvPr id="83971" name="Rectangle 3">
            <a:extLst>
              <a:ext uri="{FF2B5EF4-FFF2-40B4-BE49-F238E27FC236}">
                <a16:creationId xmlns:a16="http://schemas.microsoft.com/office/drawing/2014/main" id="{DF57922C-2A11-43B7-84D9-C566A7FB6E68}"/>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C195302E-5BC3-4176-827D-856D4FF1C8AE}"/>
              </a:ext>
            </a:extLst>
          </p:cNvPr>
          <p:cNvSpPr>
            <a:spLocks noGrp="1"/>
          </p:cNvSpPr>
          <p:nvPr>
            <p:ph type="sldNum" sz="quarter" idx="12"/>
          </p:nvPr>
        </p:nvSpPr>
        <p:spPr/>
        <p:txBody>
          <a:bodyPr/>
          <a:lstStyle/>
          <a:p>
            <a:fld id="{D3DD0E13-D41B-4AE0-80B7-2DA74E8C1D7C}" type="slidenum">
              <a:rPr lang="ar-SA" altLang="en-US"/>
              <a:pPr/>
              <a:t>27</a:t>
            </a:fld>
            <a:endParaRPr lang="en-US" altLang="en-US"/>
          </a:p>
        </p:txBody>
      </p:sp>
      <p:sp>
        <p:nvSpPr>
          <p:cNvPr id="83972" name="Rectangle 4">
            <a:extLst>
              <a:ext uri="{FF2B5EF4-FFF2-40B4-BE49-F238E27FC236}">
                <a16:creationId xmlns:a16="http://schemas.microsoft.com/office/drawing/2014/main" id="{C317ECA5-5038-4108-B4D2-230B61A4A043}"/>
              </a:ext>
            </a:extLst>
          </p:cNvPr>
          <p:cNvSpPr>
            <a:spLocks noChangeArrowheads="1"/>
          </p:cNvSpPr>
          <p:nvPr/>
        </p:nvSpPr>
        <p:spPr bwMode="auto">
          <a:xfrm>
            <a:off x="87313" y="76200"/>
            <a:ext cx="8999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tx1"/>
                </a:solidFill>
                <a:latin typeface="+mj-lt"/>
              </a:rPr>
              <a:t> Finding Entity Classes</a:t>
            </a:r>
          </a:p>
        </p:txBody>
      </p:sp>
      <p:sp>
        <p:nvSpPr>
          <p:cNvPr id="83973" name="Rectangle 5">
            <a:extLst>
              <a:ext uri="{FF2B5EF4-FFF2-40B4-BE49-F238E27FC236}">
                <a16:creationId xmlns:a16="http://schemas.microsoft.com/office/drawing/2014/main" id="{A3C5A035-94FD-4989-BA43-B4C8E0DAFE11}"/>
              </a:ext>
            </a:extLst>
          </p:cNvPr>
          <p:cNvSpPr>
            <a:spLocks noChangeArrowheads="1"/>
          </p:cNvSpPr>
          <p:nvPr/>
        </p:nvSpPr>
        <p:spPr bwMode="auto">
          <a:xfrm>
            <a:off x="982132" y="838200"/>
            <a:ext cx="7869767"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latin typeface="+mj-lt"/>
              </a:rPr>
              <a:t>Use use-case flow of events and domain model and glossary as inputs.  The more of these you have the better you are!</a:t>
            </a:r>
          </a:p>
          <a:p>
            <a:pPr algn="just" rtl="0"/>
            <a:endParaRPr lang="en-US" altLang="en-US" sz="2000" dirty="0">
              <a:latin typeface="+mj-lt"/>
            </a:endParaRPr>
          </a:p>
          <a:p>
            <a:pPr algn="just" rtl="0"/>
            <a:r>
              <a:rPr lang="en-US" altLang="en-US" sz="2000" dirty="0">
                <a:latin typeface="+mj-lt"/>
              </a:rPr>
              <a:t>Traditional, </a:t>
            </a:r>
            <a:r>
              <a:rPr lang="en-US" altLang="en-US" sz="2000" u="sng" dirty="0">
                <a:latin typeface="+mj-lt"/>
              </a:rPr>
              <a:t>filtering</a:t>
            </a:r>
            <a:r>
              <a:rPr lang="en-US" altLang="en-US" sz="2000" dirty="0">
                <a:latin typeface="+mj-lt"/>
              </a:rPr>
              <a:t> nouns approach (but I’d recommend using classes from the domain model as a starting place, if available)</a:t>
            </a:r>
          </a:p>
          <a:p>
            <a:pPr lvl="1" algn="just" rtl="0"/>
            <a:r>
              <a:rPr lang="en-US" altLang="en-US" sz="1800" dirty="0">
                <a:latin typeface="+mj-lt"/>
              </a:rPr>
              <a:t>Underline noun clauses in the use-case flow of events</a:t>
            </a:r>
          </a:p>
          <a:p>
            <a:pPr lvl="1" algn="just" rtl="0"/>
            <a:r>
              <a:rPr lang="en-US" altLang="en-US" sz="1800" dirty="0">
                <a:latin typeface="+mj-lt"/>
              </a:rPr>
              <a:t>Remove redundant candidates</a:t>
            </a:r>
          </a:p>
          <a:p>
            <a:pPr lvl="1" algn="just" rtl="0"/>
            <a:r>
              <a:rPr lang="en-US" altLang="en-US" sz="1800" dirty="0">
                <a:latin typeface="+mj-lt"/>
              </a:rPr>
              <a:t>Remove vague candidates</a:t>
            </a:r>
          </a:p>
          <a:p>
            <a:pPr lvl="1" algn="just" rtl="0"/>
            <a:r>
              <a:rPr lang="en-US" altLang="en-US" sz="1800" dirty="0">
                <a:latin typeface="+mj-lt"/>
              </a:rPr>
              <a:t>Remove implementation constructs</a:t>
            </a:r>
          </a:p>
          <a:p>
            <a:pPr lvl="1" algn="just" rtl="0"/>
            <a:r>
              <a:rPr lang="en-US" altLang="en-US" sz="1800" dirty="0">
                <a:latin typeface="+mj-lt"/>
              </a:rPr>
              <a:t>Remove attributes (save for later)</a:t>
            </a:r>
          </a:p>
          <a:p>
            <a:pPr lvl="1" algn="just" rtl="0"/>
            <a:r>
              <a:rPr lang="en-US" altLang="en-US" sz="1800" dirty="0">
                <a:latin typeface="+mj-lt"/>
              </a:rPr>
              <a:t>Remove operations</a:t>
            </a:r>
            <a:endParaRPr lang="en-US" altLang="en-US" sz="2000" dirty="0">
              <a:latin typeface="+mj-lt"/>
            </a:endParaRPr>
          </a:p>
          <a:p>
            <a:pPr marL="455613" lvl="1" indent="0" algn="just" rtl="0">
              <a:buNone/>
            </a:pPr>
            <a:endParaRPr lang="en-US" altLang="en-US" sz="1800" dirty="0">
              <a:highlight>
                <a:srgbClr val="FFFF00"/>
              </a:highlight>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23C9BA3A-B49E-4F85-9470-D947660558B4}"/>
              </a:ext>
            </a:extLst>
          </p:cNvPr>
          <p:cNvSpPr>
            <a:spLocks noGrp="1" noChangeArrowheads="1"/>
          </p:cNvSpPr>
          <p:nvPr>
            <p:ph type="title"/>
          </p:nvPr>
        </p:nvSpPr>
        <p:spPr/>
        <p:txBody>
          <a:bodyPr/>
          <a:lstStyle/>
          <a:p>
            <a:r>
              <a:rPr lang="en-US" altLang="en-US" dirty="0"/>
              <a:t>  </a:t>
            </a:r>
          </a:p>
        </p:txBody>
      </p:sp>
      <p:sp>
        <p:nvSpPr>
          <p:cNvPr id="84995" name="Rectangle 3">
            <a:extLst>
              <a:ext uri="{FF2B5EF4-FFF2-40B4-BE49-F238E27FC236}">
                <a16:creationId xmlns:a16="http://schemas.microsoft.com/office/drawing/2014/main" id="{0BB89A9F-4F96-48DA-B338-48A31D22F4D4}"/>
              </a:ext>
            </a:extLst>
          </p:cNvPr>
          <p:cNvSpPr>
            <a:spLocks noGrp="1" noChangeArrowheads="1"/>
          </p:cNvSpPr>
          <p:nvPr>
            <p:ph idx="1"/>
          </p:nvPr>
        </p:nvSpPr>
        <p:spPr/>
        <p:txBody>
          <a:bodyPr/>
          <a:lstStyle/>
          <a:p>
            <a:pPr algn="l" rtl="0">
              <a:buFontTx/>
              <a:buNone/>
            </a:pPr>
            <a:r>
              <a:rPr lang="en-US" altLang="en-US"/>
              <a:t>   </a:t>
            </a:r>
          </a:p>
        </p:txBody>
      </p:sp>
      <p:sp>
        <p:nvSpPr>
          <p:cNvPr id="28" name="Slide Number Placeholder 5">
            <a:extLst>
              <a:ext uri="{FF2B5EF4-FFF2-40B4-BE49-F238E27FC236}">
                <a16:creationId xmlns:a16="http://schemas.microsoft.com/office/drawing/2014/main" id="{26A71995-7358-48AB-93D4-A68B36908AB7}"/>
              </a:ext>
            </a:extLst>
          </p:cNvPr>
          <p:cNvSpPr>
            <a:spLocks noGrp="1"/>
          </p:cNvSpPr>
          <p:nvPr>
            <p:ph type="sldNum" sz="quarter" idx="12"/>
          </p:nvPr>
        </p:nvSpPr>
        <p:spPr/>
        <p:txBody>
          <a:bodyPr/>
          <a:lstStyle/>
          <a:p>
            <a:fld id="{9CC37636-45AC-4908-8DA2-719D47AFFC04}" type="slidenum">
              <a:rPr lang="ar-SA" altLang="en-US"/>
              <a:pPr/>
              <a:t>28</a:t>
            </a:fld>
            <a:endParaRPr lang="en-US" altLang="en-US"/>
          </a:p>
        </p:txBody>
      </p:sp>
      <p:grpSp>
        <p:nvGrpSpPr>
          <p:cNvPr id="84996" name="Group 4">
            <a:extLst>
              <a:ext uri="{FF2B5EF4-FFF2-40B4-BE49-F238E27FC236}">
                <a16:creationId xmlns:a16="http://schemas.microsoft.com/office/drawing/2014/main" id="{E556EB96-8B99-4B6C-8091-F1AE741EFBE8}"/>
              </a:ext>
            </a:extLst>
          </p:cNvPr>
          <p:cNvGrpSpPr>
            <a:grpSpLocks/>
          </p:cNvGrpSpPr>
          <p:nvPr/>
        </p:nvGrpSpPr>
        <p:grpSpPr bwMode="auto">
          <a:xfrm>
            <a:off x="2295525" y="2344738"/>
            <a:ext cx="1543050" cy="809625"/>
            <a:chOff x="144" y="1440"/>
            <a:chExt cx="881" cy="510"/>
          </a:xfrm>
        </p:grpSpPr>
        <p:grpSp>
          <p:nvGrpSpPr>
            <p:cNvPr id="84997" name="Group 5">
              <a:extLst>
                <a:ext uri="{FF2B5EF4-FFF2-40B4-BE49-F238E27FC236}">
                  <a16:creationId xmlns:a16="http://schemas.microsoft.com/office/drawing/2014/main" id="{51BA3895-DA1E-4AC1-AD3B-5E656CF1F096}"/>
                </a:ext>
              </a:extLst>
            </p:cNvPr>
            <p:cNvGrpSpPr>
              <a:grpSpLocks/>
            </p:cNvGrpSpPr>
            <p:nvPr/>
          </p:nvGrpSpPr>
          <p:grpSpPr bwMode="auto">
            <a:xfrm>
              <a:off x="144" y="1440"/>
              <a:ext cx="881" cy="510"/>
              <a:chOff x="144" y="1440"/>
              <a:chExt cx="881" cy="510"/>
            </a:xfrm>
          </p:grpSpPr>
          <p:sp>
            <p:nvSpPr>
              <p:cNvPr id="84998" name="Rectangle 6">
                <a:extLst>
                  <a:ext uri="{FF2B5EF4-FFF2-40B4-BE49-F238E27FC236}">
                    <a16:creationId xmlns:a16="http://schemas.microsoft.com/office/drawing/2014/main" id="{9A5244CA-490F-4F80-8D44-78361BEE74DC}"/>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4999" name="Line 7">
                <a:extLst>
                  <a:ext uri="{FF2B5EF4-FFF2-40B4-BE49-F238E27FC236}">
                    <a16:creationId xmlns:a16="http://schemas.microsoft.com/office/drawing/2014/main" id="{5FF67F5C-FAF5-431B-99EA-F01709182F6C}"/>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0" name="Line 8">
                <a:extLst>
                  <a:ext uri="{FF2B5EF4-FFF2-40B4-BE49-F238E27FC236}">
                    <a16:creationId xmlns:a16="http://schemas.microsoft.com/office/drawing/2014/main" id="{770DC8D5-FB78-445A-9EBB-71DAE23039E9}"/>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01" name="Text Box 9">
              <a:extLst>
                <a:ext uri="{FF2B5EF4-FFF2-40B4-BE49-F238E27FC236}">
                  <a16:creationId xmlns:a16="http://schemas.microsoft.com/office/drawing/2014/main" id="{FA7E79A0-A250-4635-B331-F70F4A830390}"/>
                </a:ext>
              </a:extLst>
            </p:cNvPr>
            <p:cNvSpPr txBox="1">
              <a:spLocks noChangeArrowheads="1"/>
            </p:cNvSpPr>
            <p:nvPr/>
          </p:nvSpPr>
          <p:spPr bwMode="auto">
            <a:xfrm>
              <a:off x="393" y="1477"/>
              <a:ext cx="42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ctr" rtl="0" eaLnBrk="0" hangingPunct="0"/>
              <a:r>
                <a:rPr lang="en-US" altLang="en-US" sz="1200" dirty="0"/>
                <a:t>&lt;&lt;entity&gt;&gt;</a:t>
              </a:r>
            </a:p>
            <a:p>
              <a:pPr algn="ctr" rtl="0" eaLnBrk="0" hangingPunct="0"/>
              <a:r>
                <a:rPr lang="en-US" altLang="en-US" sz="1200" dirty="0"/>
                <a:t>Student</a:t>
              </a:r>
            </a:p>
          </p:txBody>
        </p:sp>
      </p:grpSp>
      <p:grpSp>
        <p:nvGrpSpPr>
          <p:cNvPr id="85002" name="Group 10">
            <a:extLst>
              <a:ext uri="{FF2B5EF4-FFF2-40B4-BE49-F238E27FC236}">
                <a16:creationId xmlns:a16="http://schemas.microsoft.com/office/drawing/2014/main" id="{C0B32350-386B-4B2D-8D60-B7D8D82EDB15}"/>
              </a:ext>
            </a:extLst>
          </p:cNvPr>
          <p:cNvGrpSpPr>
            <a:grpSpLocks/>
          </p:cNvGrpSpPr>
          <p:nvPr/>
        </p:nvGrpSpPr>
        <p:grpSpPr bwMode="auto">
          <a:xfrm>
            <a:off x="5867400" y="2819400"/>
            <a:ext cx="1817688" cy="809625"/>
            <a:chOff x="144" y="1440"/>
            <a:chExt cx="881" cy="510"/>
          </a:xfrm>
        </p:grpSpPr>
        <p:grpSp>
          <p:nvGrpSpPr>
            <p:cNvPr id="85003" name="Group 11">
              <a:extLst>
                <a:ext uri="{FF2B5EF4-FFF2-40B4-BE49-F238E27FC236}">
                  <a16:creationId xmlns:a16="http://schemas.microsoft.com/office/drawing/2014/main" id="{533C1067-3837-4814-9581-3FB384512971}"/>
                </a:ext>
              </a:extLst>
            </p:cNvPr>
            <p:cNvGrpSpPr>
              <a:grpSpLocks/>
            </p:cNvGrpSpPr>
            <p:nvPr/>
          </p:nvGrpSpPr>
          <p:grpSpPr bwMode="auto">
            <a:xfrm>
              <a:off x="144" y="1440"/>
              <a:ext cx="881" cy="510"/>
              <a:chOff x="144" y="1440"/>
              <a:chExt cx="881" cy="510"/>
            </a:xfrm>
          </p:grpSpPr>
          <p:sp>
            <p:nvSpPr>
              <p:cNvPr id="85004" name="Rectangle 12">
                <a:extLst>
                  <a:ext uri="{FF2B5EF4-FFF2-40B4-BE49-F238E27FC236}">
                    <a16:creationId xmlns:a16="http://schemas.microsoft.com/office/drawing/2014/main" id="{C2BA01D9-9607-484C-BBC2-AF0B2A2113A9}"/>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5" name="Line 13">
                <a:extLst>
                  <a:ext uri="{FF2B5EF4-FFF2-40B4-BE49-F238E27FC236}">
                    <a16:creationId xmlns:a16="http://schemas.microsoft.com/office/drawing/2014/main" id="{9E2DA6EE-D123-4BA6-ACAD-E3B4F082685D}"/>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06" name="Line 14">
                <a:extLst>
                  <a:ext uri="{FF2B5EF4-FFF2-40B4-BE49-F238E27FC236}">
                    <a16:creationId xmlns:a16="http://schemas.microsoft.com/office/drawing/2014/main" id="{F8C349BC-6638-490D-A390-AAC8461CB58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07" name="Text Box 15">
              <a:extLst>
                <a:ext uri="{FF2B5EF4-FFF2-40B4-BE49-F238E27FC236}">
                  <a16:creationId xmlns:a16="http://schemas.microsoft.com/office/drawing/2014/main" id="{EBB07D36-6631-4167-BDE7-A6BAD6035780}"/>
                </a:ext>
              </a:extLst>
            </p:cNvPr>
            <p:cNvSpPr txBox="1">
              <a:spLocks noChangeArrowheads="1"/>
            </p:cNvSpPr>
            <p:nvPr/>
          </p:nvSpPr>
          <p:spPr bwMode="auto">
            <a:xfrm>
              <a:off x="212" y="1477"/>
              <a:ext cx="75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grpSp>
        <p:nvGrpSpPr>
          <p:cNvPr id="85008" name="Group 16">
            <a:extLst>
              <a:ext uri="{FF2B5EF4-FFF2-40B4-BE49-F238E27FC236}">
                <a16:creationId xmlns:a16="http://schemas.microsoft.com/office/drawing/2014/main" id="{FBD78170-B552-46D4-8124-70B00441915A}"/>
              </a:ext>
            </a:extLst>
          </p:cNvPr>
          <p:cNvGrpSpPr>
            <a:grpSpLocks/>
          </p:cNvGrpSpPr>
          <p:nvPr/>
        </p:nvGrpSpPr>
        <p:grpSpPr bwMode="auto">
          <a:xfrm>
            <a:off x="3467100" y="4473575"/>
            <a:ext cx="1543050" cy="809625"/>
            <a:chOff x="144" y="1440"/>
            <a:chExt cx="881" cy="510"/>
          </a:xfrm>
        </p:grpSpPr>
        <p:grpSp>
          <p:nvGrpSpPr>
            <p:cNvPr id="85009" name="Group 17">
              <a:extLst>
                <a:ext uri="{FF2B5EF4-FFF2-40B4-BE49-F238E27FC236}">
                  <a16:creationId xmlns:a16="http://schemas.microsoft.com/office/drawing/2014/main" id="{9BF27724-75FE-4D42-9620-AB1C0E1B7479}"/>
                </a:ext>
              </a:extLst>
            </p:cNvPr>
            <p:cNvGrpSpPr>
              <a:grpSpLocks/>
            </p:cNvGrpSpPr>
            <p:nvPr/>
          </p:nvGrpSpPr>
          <p:grpSpPr bwMode="auto">
            <a:xfrm>
              <a:off x="144" y="1440"/>
              <a:ext cx="881" cy="510"/>
              <a:chOff x="144" y="1440"/>
              <a:chExt cx="881" cy="510"/>
            </a:xfrm>
          </p:grpSpPr>
          <p:sp>
            <p:nvSpPr>
              <p:cNvPr id="85010" name="Rectangle 18">
                <a:extLst>
                  <a:ext uri="{FF2B5EF4-FFF2-40B4-BE49-F238E27FC236}">
                    <a16:creationId xmlns:a16="http://schemas.microsoft.com/office/drawing/2014/main" id="{4F9ACC7E-646B-4338-9267-5CAC4712788A}"/>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11" name="Line 19">
                <a:extLst>
                  <a:ext uri="{FF2B5EF4-FFF2-40B4-BE49-F238E27FC236}">
                    <a16:creationId xmlns:a16="http://schemas.microsoft.com/office/drawing/2014/main" id="{42595972-94AC-4C31-B414-6885F3FE9D19}"/>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85012" name="Line 20">
                <a:extLst>
                  <a:ext uri="{FF2B5EF4-FFF2-40B4-BE49-F238E27FC236}">
                    <a16:creationId xmlns:a16="http://schemas.microsoft.com/office/drawing/2014/main" id="{D7CDBB78-4636-4E86-A022-E86B5D0BE80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85013" name="Text Box 21">
              <a:extLst>
                <a:ext uri="{FF2B5EF4-FFF2-40B4-BE49-F238E27FC236}">
                  <a16:creationId xmlns:a16="http://schemas.microsoft.com/office/drawing/2014/main" id="{70436104-7E42-47E4-B388-D5B5F3C48FF9}"/>
                </a:ext>
              </a:extLst>
            </p:cNvPr>
            <p:cNvSpPr txBox="1">
              <a:spLocks noChangeArrowheads="1"/>
            </p:cNvSpPr>
            <p:nvPr/>
          </p:nvSpPr>
          <p:spPr bwMode="auto">
            <a:xfrm>
              <a:off x="316" y="1477"/>
              <a:ext cx="54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sp>
        <p:nvSpPr>
          <p:cNvPr id="85014" name="Rectangle 22">
            <a:extLst>
              <a:ext uri="{FF2B5EF4-FFF2-40B4-BE49-F238E27FC236}">
                <a16:creationId xmlns:a16="http://schemas.microsoft.com/office/drawing/2014/main" id="{A44EABBF-6EA1-4F9F-92EA-6C2F08B3E684}"/>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Example: Candidate Entity Classes</a:t>
            </a:r>
          </a:p>
        </p:txBody>
      </p:sp>
      <p:sp>
        <p:nvSpPr>
          <p:cNvPr id="85015" name="Rectangle 23">
            <a:extLst>
              <a:ext uri="{FF2B5EF4-FFF2-40B4-BE49-F238E27FC236}">
                <a16:creationId xmlns:a16="http://schemas.microsoft.com/office/drawing/2014/main" id="{EFD0E6C3-BE78-49B0-A281-281B43AC5D3F}"/>
              </a:ext>
            </a:extLst>
          </p:cNvPr>
          <p:cNvSpPr>
            <a:spLocks noChangeArrowheads="1"/>
          </p:cNvSpPr>
          <p:nvPr/>
        </p:nvSpPr>
        <p:spPr bwMode="auto">
          <a:xfrm>
            <a:off x="514350" y="12049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algn="l" rtl="0">
              <a:buNone/>
            </a:pPr>
            <a:r>
              <a:rPr lang="en-US" altLang="en-US" sz="2000" dirty="0"/>
              <a:t>     Register for Courses (Create Schedule)</a:t>
            </a:r>
          </a:p>
        </p:txBody>
      </p:sp>
      <p:sp>
        <p:nvSpPr>
          <p:cNvPr id="85016" name="Text Box 24">
            <a:extLst>
              <a:ext uri="{FF2B5EF4-FFF2-40B4-BE49-F238E27FC236}">
                <a16:creationId xmlns:a16="http://schemas.microsoft.com/office/drawing/2014/main" id="{3C0A0223-CD15-4602-839A-C92EBC05969B}"/>
              </a:ext>
            </a:extLst>
          </p:cNvPr>
          <p:cNvSpPr txBox="1">
            <a:spLocks noChangeArrowheads="1"/>
          </p:cNvSpPr>
          <p:nvPr/>
        </p:nvSpPr>
        <p:spPr bwMode="auto">
          <a:xfrm>
            <a:off x="5486400" y="3838575"/>
            <a:ext cx="384175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A specific offering for a course</a:t>
            </a:r>
          </a:p>
          <a:p>
            <a:pPr algn="l" rtl="0" eaLnBrk="0" hangingPunct="0"/>
            <a:r>
              <a:rPr lang="en-US" altLang="en-US">
                <a:latin typeface="ZapfHumnst BT" pitchFamily="34" charset="0"/>
              </a:rPr>
              <a:t>including days of week and times</a:t>
            </a:r>
          </a:p>
        </p:txBody>
      </p:sp>
      <p:sp>
        <p:nvSpPr>
          <p:cNvPr id="85017" name="Text Box 25">
            <a:extLst>
              <a:ext uri="{FF2B5EF4-FFF2-40B4-BE49-F238E27FC236}">
                <a16:creationId xmlns:a16="http://schemas.microsoft.com/office/drawing/2014/main" id="{AAFCA40C-E62C-47A0-B330-7D866290CC15}"/>
              </a:ext>
            </a:extLst>
          </p:cNvPr>
          <p:cNvSpPr txBox="1">
            <a:spLocks noChangeArrowheads="1"/>
          </p:cNvSpPr>
          <p:nvPr/>
        </p:nvSpPr>
        <p:spPr bwMode="auto">
          <a:xfrm>
            <a:off x="1447800" y="5514975"/>
            <a:ext cx="5497513"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The courses a student has selected for current semester</a:t>
            </a:r>
          </a:p>
        </p:txBody>
      </p:sp>
      <p:sp>
        <p:nvSpPr>
          <p:cNvPr id="85018" name="Text Box 26">
            <a:extLst>
              <a:ext uri="{FF2B5EF4-FFF2-40B4-BE49-F238E27FC236}">
                <a16:creationId xmlns:a16="http://schemas.microsoft.com/office/drawing/2014/main" id="{7B943C64-7A1C-4075-B204-A2CB79FB0950}"/>
              </a:ext>
            </a:extLst>
          </p:cNvPr>
          <p:cNvSpPr txBox="1">
            <a:spLocks noChangeArrowheads="1"/>
          </p:cNvSpPr>
          <p:nvPr/>
        </p:nvSpPr>
        <p:spPr bwMode="auto">
          <a:xfrm>
            <a:off x="806450" y="3352800"/>
            <a:ext cx="47371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A person enrolled in classes at the university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352E3A17-8D86-4628-9DFB-0AFF2EBB71C3}"/>
              </a:ext>
            </a:extLst>
          </p:cNvPr>
          <p:cNvSpPr>
            <a:spLocks noGrp="1" noChangeArrowheads="1"/>
          </p:cNvSpPr>
          <p:nvPr>
            <p:ph type="title"/>
          </p:nvPr>
        </p:nvSpPr>
        <p:spPr/>
        <p:txBody>
          <a:bodyPr/>
          <a:lstStyle/>
          <a:p>
            <a:r>
              <a:rPr lang="en-US" altLang="en-US"/>
              <a:t> </a:t>
            </a:r>
          </a:p>
        </p:txBody>
      </p:sp>
      <p:sp>
        <p:nvSpPr>
          <p:cNvPr id="86019" name="Rectangle 3">
            <a:extLst>
              <a:ext uri="{FF2B5EF4-FFF2-40B4-BE49-F238E27FC236}">
                <a16:creationId xmlns:a16="http://schemas.microsoft.com/office/drawing/2014/main" id="{5ED48693-9502-4510-8697-6CC6826A8B78}"/>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3458F8D2-876D-47F5-A524-5962439EB1DF}"/>
              </a:ext>
            </a:extLst>
          </p:cNvPr>
          <p:cNvSpPr>
            <a:spLocks noGrp="1"/>
          </p:cNvSpPr>
          <p:nvPr>
            <p:ph type="sldNum" sz="quarter" idx="12"/>
          </p:nvPr>
        </p:nvSpPr>
        <p:spPr/>
        <p:txBody>
          <a:bodyPr/>
          <a:lstStyle/>
          <a:p>
            <a:fld id="{37E6C6AF-A170-47BC-8AC3-E1DF63D38F62}" type="slidenum">
              <a:rPr lang="ar-SA" altLang="en-US"/>
              <a:pPr/>
              <a:t>29</a:t>
            </a:fld>
            <a:endParaRPr lang="en-US" altLang="en-US"/>
          </a:p>
        </p:txBody>
      </p:sp>
      <p:sp>
        <p:nvSpPr>
          <p:cNvPr id="86021" name="Rectangle 5">
            <a:extLst>
              <a:ext uri="{FF2B5EF4-FFF2-40B4-BE49-F238E27FC236}">
                <a16:creationId xmlns:a16="http://schemas.microsoft.com/office/drawing/2014/main" id="{0EEDF697-5026-40D7-AC02-59208655F821}"/>
              </a:ext>
            </a:extLst>
          </p:cNvPr>
          <p:cNvSpPr>
            <a:spLocks noChangeArrowheads="1"/>
          </p:cNvSpPr>
          <p:nvPr/>
        </p:nvSpPr>
        <p:spPr bwMode="auto">
          <a:xfrm>
            <a:off x="685800" y="1204913"/>
            <a:ext cx="822960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latin typeface="ZapfHumnst BT" pitchFamily="34" charset="0"/>
              </a:rPr>
              <a:t>Sometimes there is a need to model information about an </a:t>
            </a:r>
            <a:r>
              <a:rPr lang="en-US" altLang="en-US" sz="2000" u="sng" dirty="0">
                <a:latin typeface="ZapfHumnst BT" pitchFamily="34" charset="0"/>
              </a:rPr>
              <a:t>actor</a:t>
            </a:r>
            <a:r>
              <a:rPr lang="en-US" altLang="en-US" sz="2000" dirty="0">
                <a:latin typeface="ZapfHumnst BT" pitchFamily="34" charset="0"/>
              </a:rPr>
              <a:t> within the system.  This is not the same as modeling the actor (actors are </a:t>
            </a:r>
            <a:r>
              <a:rPr lang="en-US" altLang="en-US" sz="2000" u="sng" dirty="0">
                <a:latin typeface="ZapfHumnst BT" pitchFamily="34" charset="0"/>
              </a:rPr>
              <a:t>external</a:t>
            </a:r>
            <a:r>
              <a:rPr lang="en-US" altLang="en-US" sz="2000" dirty="0">
                <a:latin typeface="ZapfHumnst BT" pitchFamily="34" charset="0"/>
              </a:rPr>
              <a:t> by definition). </a:t>
            </a:r>
          </a:p>
          <a:p>
            <a:pPr algn="just" rtl="0"/>
            <a:r>
              <a:rPr lang="en-US" altLang="en-US" sz="2000" dirty="0">
                <a:latin typeface="ZapfHumnst BT" pitchFamily="34" charset="0"/>
              </a:rPr>
              <a:t>For example, a course registration system maintains information about the student which is independent of the fact that the student also plays a role as an actor of the system.  </a:t>
            </a:r>
          </a:p>
          <a:p>
            <a:pPr lvl="1" algn="just" rtl="0"/>
            <a:r>
              <a:rPr lang="en-US" altLang="en-US" sz="2000" dirty="0">
                <a:latin typeface="ZapfHumnst BT" pitchFamily="34" charset="0"/>
              </a:rPr>
              <a:t>This information about the student that is stored in a </a:t>
            </a:r>
            <a:r>
              <a:rPr lang="en-US" altLang="en-US" sz="2000" dirty="0"/>
              <a:t>‘</a:t>
            </a:r>
            <a:r>
              <a:rPr lang="en-US" altLang="en-US" sz="2000" dirty="0">
                <a:latin typeface="ZapfHumnst BT" pitchFamily="34" charset="0"/>
              </a:rPr>
              <a:t>Student</a:t>
            </a:r>
            <a:r>
              <a:rPr lang="en-US" altLang="en-US" sz="2000" dirty="0"/>
              <a:t>’</a:t>
            </a:r>
            <a:r>
              <a:rPr lang="en-US" altLang="en-US" sz="2000" dirty="0">
                <a:latin typeface="ZapfHumnst BT" pitchFamily="34" charset="0"/>
              </a:rPr>
              <a:t> class is completely independent of the </a:t>
            </a:r>
            <a:r>
              <a:rPr lang="en-US" altLang="en-US" sz="2000" dirty="0"/>
              <a:t>‘</a:t>
            </a:r>
            <a:r>
              <a:rPr lang="en-US" altLang="en-US" sz="2000" dirty="0">
                <a:latin typeface="ZapfHumnst BT" pitchFamily="34" charset="0"/>
              </a:rPr>
              <a:t>actor</a:t>
            </a:r>
            <a:r>
              <a:rPr lang="en-US" altLang="en-US" sz="2000" dirty="0"/>
              <a:t>’</a:t>
            </a:r>
            <a:r>
              <a:rPr lang="en-US" altLang="en-US" sz="2000" dirty="0">
                <a:latin typeface="ZapfHumnst BT" pitchFamily="34" charset="0"/>
              </a:rPr>
              <a:t> role the student plays; </a:t>
            </a:r>
          </a:p>
          <a:p>
            <a:pPr lvl="1" algn="just" rtl="0"/>
            <a:r>
              <a:rPr lang="en-US" altLang="en-US" sz="2000" dirty="0">
                <a:latin typeface="ZapfHumnst BT" pitchFamily="34" charset="0"/>
              </a:rPr>
              <a:t>The Student class (entity) will exist whether or not the student is an actor to the system.</a:t>
            </a:r>
            <a:endParaRPr lang="en-US" altLang="en-US" sz="2400" dirty="0"/>
          </a:p>
        </p:txBody>
      </p:sp>
      <p:sp>
        <p:nvSpPr>
          <p:cNvPr id="8" name="Rectangle 22">
            <a:extLst>
              <a:ext uri="{FF2B5EF4-FFF2-40B4-BE49-F238E27FC236}">
                <a16:creationId xmlns:a16="http://schemas.microsoft.com/office/drawing/2014/main" id="{159DDBAE-4B32-444D-BE07-C14C71750996}"/>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Example: Candidate Entity Classes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63ADB54-4216-4601-B104-26EA83BE4699}"/>
              </a:ext>
            </a:extLst>
          </p:cNvPr>
          <p:cNvSpPr>
            <a:spLocks noGrp="1" noChangeArrowheads="1"/>
          </p:cNvSpPr>
          <p:nvPr>
            <p:ph type="title"/>
          </p:nvPr>
        </p:nvSpPr>
        <p:spPr>
          <a:xfrm>
            <a:off x="457200" y="152400"/>
            <a:ext cx="8229600" cy="457200"/>
          </a:xfrm>
        </p:spPr>
        <p:txBody>
          <a:bodyPr/>
          <a:lstStyle/>
          <a:p>
            <a:pPr rtl="0"/>
            <a:r>
              <a:rPr lang="en-US" altLang="en-US" sz="4000" dirty="0"/>
              <a:t> </a:t>
            </a:r>
            <a:r>
              <a:rPr lang="en-US" altLang="en-US" sz="2800" dirty="0"/>
              <a:t>Use case Analysis</a:t>
            </a:r>
          </a:p>
        </p:txBody>
      </p:sp>
      <p:sp>
        <p:nvSpPr>
          <p:cNvPr id="48131" name="Rectangle 3">
            <a:extLst>
              <a:ext uri="{FF2B5EF4-FFF2-40B4-BE49-F238E27FC236}">
                <a16:creationId xmlns:a16="http://schemas.microsoft.com/office/drawing/2014/main" id="{E34C74E7-9AF6-4ABB-8532-427A5519AAB9}"/>
              </a:ext>
            </a:extLst>
          </p:cNvPr>
          <p:cNvSpPr>
            <a:spLocks noGrp="1" noChangeArrowheads="1"/>
          </p:cNvSpPr>
          <p:nvPr>
            <p:ph idx="1"/>
          </p:nvPr>
        </p:nvSpPr>
        <p:spPr>
          <a:xfrm>
            <a:off x="914400" y="1112837"/>
            <a:ext cx="7772400" cy="5440363"/>
          </a:xfrm>
        </p:spPr>
        <p:txBody>
          <a:bodyPr/>
          <a:lstStyle/>
          <a:p>
            <a:pPr algn="just" rtl="0">
              <a:lnSpc>
                <a:spcPct val="80000"/>
              </a:lnSpc>
              <a:buFontTx/>
              <a:buNone/>
            </a:pPr>
            <a:r>
              <a:rPr lang="en-US" altLang="en-US" sz="1600" dirty="0"/>
              <a:t> </a:t>
            </a:r>
            <a:r>
              <a:rPr lang="en-US" altLang="en-US" sz="2000" dirty="0"/>
              <a:t> </a:t>
            </a:r>
            <a:r>
              <a:rPr lang="en-US" altLang="en-US" sz="2000" b="1" u="sng" dirty="0"/>
              <a:t>Purpose</a:t>
            </a:r>
            <a:endParaRPr lang="en-US" altLang="en-US" sz="2000" u="sng" dirty="0"/>
          </a:p>
          <a:p>
            <a:pPr algn="just" rtl="0">
              <a:lnSpc>
                <a:spcPct val="80000"/>
              </a:lnSpc>
            </a:pPr>
            <a:r>
              <a:rPr lang="en-US" altLang="en-US" sz="2000" dirty="0"/>
              <a:t>To identify the classes which perform a use case’s flow of events.</a:t>
            </a:r>
          </a:p>
          <a:p>
            <a:pPr algn="just" rtl="0">
              <a:lnSpc>
                <a:spcPct val="80000"/>
              </a:lnSpc>
            </a:pPr>
            <a:r>
              <a:rPr lang="en-US" altLang="en-US" sz="2000" dirty="0"/>
              <a:t>To distribute the use case behavior to those classes, using use-case </a:t>
            </a:r>
            <a:r>
              <a:rPr lang="en-US" altLang="en-US" sz="2000" i="1" dirty="0"/>
              <a:t>realizations.</a:t>
            </a:r>
          </a:p>
          <a:p>
            <a:pPr algn="just" rtl="0">
              <a:lnSpc>
                <a:spcPct val="80000"/>
              </a:lnSpc>
            </a:pPr>
            <a:r>
              <a:rPr lang="en-US" altLang="en-US" sz="2000" dirty="0"/>
              <a:t>To identify the responsibilities, attributes and associations of the classes. </a:t>
            </a:r>
          </a:p>
          <a:p>
            <a:pPr algn="just" rtl="0">
              <a:lnSpc>
                <a:spcPct val="80000"/>
              </a:lnSpc>
              <a:buFontTx/>
              <a:buNone/>
            </a:pPr>
            <a:r>
              <a:rPr lang="en-US" altLang="en-US" sz="2000" b="1" u="sng" dirty="0"/>
              <a:t>Input Artifacts</a:t>
            </a:r>
            <a:endParaRPr lang="en-US" altLang="en-US" sz="2000" u="sng" dirty="0"/>
          </a:p>
          <a:p>
            <a:pPr algn="just" rtl="0">
              <a:lnSpc>
                <a:spcPct val="80000"/>
              </a:lnSpc>
            </a:pPr>
            <a:r>
              <a:rPr lang="en-US" altLang="en-US" sz="2000" dirty="0"/>
              <a:t>Glossary </a:t>
            </a:r>
          </a:p>
          <a:p>
            <a:pPr algn="just" rtl="0">
              <a:lnSpc>
                <a:spcPct val="80000"/>
              </a:lnSpc>
            </a:pPr>
            <a:r>
              <a:rPr lang="en-US" altLang="en-US" sz="2000" dirty="0"/>
              <a:t>Supplementary Specifications  </a:t>
            </a:r>
          </a:p>
          <a:p>
            <a:pPr algn="just" rtl="0">
              <a:lnSpc>
                <a:spcPct val="80000"/>
              </a:lnSpc>
            </a:pPr>
            <a:r>
              <a:rPr lang="en-US" altLang="en-US" sz="2000" dirty="0"/>
              <a:t>Use-Case Model </a:t>
            </a:r>
          </a:p>
          <a:p>
            <a:pPr algn="just" rtl="0">
              <a:lnSpc>
                <a:spcPct val="80000"/>
              </a:lnSpc>
              <a:buFontTx/>
              <a:buNone/>
            </a:pPr>
            <a:r>
              <a:rPr lang="en-US" altLang="en-US" sz="2000" b="1" u="sng" dirty="0"/>
              <a:t>Resulting Artifacts</a:t>
            </a:r>
            <a:endParaRPr lang="en-US" altLang="en-US" sz="2000" dirty="0"/>
          </a:p>
          <a:p>
            <a:pPr algn="just" rtl="0">
              <a:lnSpc>
                <a:spcPct val="80000"/>
              </a:lnSpc>
            </a:pPr>
            <a:r>
              <a:rPr lang="en-US" altLang="en-US" sz="2000" dirty="0"/>
              <a:t>Analysis Model</a:t>
            </a:r>
          </a:p>
          <a:p>
            <a:pPr lvl="1" algn="just">
              <a:lnSpc>
                <a:spcPct val="80000"/>
              </a:lnSpc>
              <a:buFont typeface="Courier New" panose="02070309020205020404" pitchFamily="49" charset="0"/>
              <a:buChar char="o"/>
            </a:pPr>
            <a:r>
              <a:rPr lang="en-US" altLang="en-US" sz="1600" dirty="0"/>
              <a:t>Use case collaborations</a:t>
            </a:r>
          </a:p>
          <a:p>
            <a:pPr lvl="1" algn="just">
              <a:lnSpc>
                <a:spcPct val="80000"/>
              </a:lnSpc>
              <a:buFont typeface="Courier New" panose="02070309020205020404" pitchFamily="49" charset="0"/>
              <a:buChar char="o"/>
            </a:pPr>
            <a:r>
              <a:rPr lang="en-US" altLang="en-US" sz="1600" dirty="0"/>
              <a:t>Communication diagrams</a:t>
            </a:r>
          </a:p>
          <a:p>
            <a:pPr lvl="1" algn="just">
              <a:lnSpc>
                <a:spcPct val="80000"/>
              </a:lnSpc>
              <a:buFont typeface="Courier New" panose="02070309020205020404" pitchFamily="49" charset="0"/>
              <a:buChar char="o"/>
            </a:pPr>
            <a:r>
              <a:rPr lang="en-US" altLang="en-US" sz="1600" dirty="0"/>
              <a:t>Use case class diagrams</a:t>
            </a:r>
          </a:p>
          <a:p>
            <a:pPr lvl="1" algn="just">
              <a:lnSpc>
                <a:spcPct val="80000"/>
              </a:lnSpc>
              <a:buFont typeface="Courier New" panose="02070309020205020404" pitchFamily="49" charset="0"/>
              <a:buChar char="o"/>
            </a:pPr>
            <a:r>
              <a:rPr lang="en-US" altLang="en-US" sz="1600" dirty="0"/>
              <a:t>Analysis class diagram</a:t>
            </a:r>
          </a:p>
          <a:p>
            <a:pPr marL="0" indent="0" algn="just" rtl="0">
              <a:lnSpc>
                <a:spcPct val="80000"/>
              </a:lnSpc>
              <a:buNone/>
            </a:pPr>
            <a:endParaRPr lang="en-US" altLang="en-US" sz="2000" dirty="0"/>
          </a:p>
          <a:p>
            <a:pPr algn="just" rtl="0">
              <a:lnSpc>
                <a:spcPct val="80000"/>
              </a:lnSpc>
            </a:pPr>
            <a:endParaRPr lang="en-US" altLang="en-US" sz="1600" dirty="0"/>
          </a:p>
        </p:txBody>
      </p:sp>
      <p:sp>
        <p:nvSpPr>
          <p:cNvPr id="5" name="Slide Number Placeholder 5">
            <a:extLst>
              <a:ext uri="{FF2B5EF4-FFF2-40B4-BE49-F238E27FC236}">
                <a16:creationId xmlns:a16="http://schemas.microsoft.com/office/drawing/2014/main" id="{6D428A03-02CC-40BA-9B44-A9EA8856B64E}"/>
              </a:ext>
            </a:extLst>
          </p:cNvPr>
          <p:cNvSpPr>
            <a:spLocks noGrp="1"/>
          </p:cNvSpPr>
          <p:nvPr>
            <p:ph type="sldNum" sz="quarter" idx="12"/>
          </p:nvPr>
        </p:nvSpPr>
        <p:spPr/>
        <p:txBody>
          <a:bodyPr/>
          <a:lstStyle/>
          <a:p>
            <a:fld id="{92FEBB73-CB11-45E8-A61E-472E11115C5A}" type="slidenum">
              <a:rPr lang="ar-SA" altLang="en-US"/>
              <a:pPr/>
              <a:t>3</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37F0F580-CE31-4D2B-9AEB-5A7FD3C1D58A}"/>
              </a:ext>
            </a:extLst>
          </p:cNvPr>
          <p:cNvSpPr>
            <a:spLocks noGrp="1" noChangeArrowheads="1"/>
          </p:cNvSpPr>
          <p:nvPr>
            <p:ph type="title"/>
          </p:nvPr>
        </p:nvSpPr>
        <p:spPr/>
        <p:txBody>
          <a:bodyPr/>
          <a:lstStyle/>
          <a:p>
            <a:r>
              <a:rPr lang="en-US" altLang="en-US"/>
              <a:t>  </a:t>
            </a:r>
          </a:p>
        </p:txBody>
      </p:sp>
      <p:sp>
        <p:nvSpPr>
          <p:cNvPr id="87043" name="Rectangle 3">
            <a:extLst>
              <a:ext uri="{FF2B5EF4-FFF2-40B4-BE49-F238E27FC236}">
                <a16:creationId xmlns:a16="http://schemas.microsoft.com/office/drawing/2014/main" id="{BBBE9EC5-DC01-4785-A211-6AB9525F8907}"/>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7B932AB3-DF26-4576-9C36-564F4F4C23CF}"/>
              </a:ext>
            </a:extLst>
          </p:cNvPr>
          <p:cNvSpPr>
            <a:spLocks noGrp="1"/>
          </p:cNvSpPr>
          <p:nvPr>
            <p:ph type="sldNum" sz="quarter" idx="12"/>
          </p:nvPr>
        </p:nvSpPr>
        <p:spPr/>
        <p:txBody>
          <a:bodyPr/>
          <a:lstStyle/>
          <a:p>
            <a:fld id="{681E1336-B904-4723-AE7C-02E7A5DAEB07}" type="slidenum">
              <a:rPr lang="ar-SA" altLang="en-US"/>
              <a:pPr/>
              <a:t>30</a:t>
            </a:fld>
            <a:endParaRPr lang="en-US" altLang="en-US"/>
          </a:p>
        </p:txBody>
      </p:sp>
      <p:sp>
        <p:nvSpPr>
          <p:cNvPr id="87044" name="Rectangle 4">
            <a:extLst>
              <a:ext uri="{FF2B5EF4-FFF2-40B4-BE49-F238E27FC236}">
                <a16:creationId xmlns:a16="http://schemas.microsoft.com/office/drawing/2014/main" id="{E8FD641E-FC2D-4E66-988A-85861663350C}"/>
              </a:ext>
            </a:extLst>
          </p:cNvPr>
          <p:cNvSpPr>
            <a:spLocks noChangeArrowheads="1"/>
          </p:cNvSpPr>
          <p:nvPr/>
        </p:nvSpPr>
        <p:spPr bwMode="auto">
          <a:xfrm>
            <a:off x="457200" y="274638"/>
            <a:ext cx="8229600" cy="33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 Example: Entity Classes</a:t>
            </a:r>
          </a:p>
        </p:txBody>
      </p:sp>
      <p:sp>
        <p:nvSpPr>
          <p:cNvPr id="87045" name="Rectangle 5">
            <a:extLst>
              <a:ext uri="{FF2B5EF4-FFF2-40B4-BE49-F238E27FC236}">
                <a16:creationId xmlns:a16="http://schemas.microsoft.com/office/drawing/2014/main" id="{DEBEC3E2-DFBE-4420-B3C0-AE63BA67C3A1}"/>
              </a:ext>
            </a:extLst>
          </p:cNvPr>
          <p:cNvSpPr>
            <a:spLocks noChangeArrowheads="1"/>
          </p:cNvSpPr>
          <p:nvPr/>
        </p:nvSpPr>
        <p:spPr bwMode="auto">
          <a:xfrm>
            <a:off x="381000" y="1371600"/>
            <a:ext cx="9144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FontTx/>
              <a:buNone/>
            </a:pPr>
            <a:r>
              <a:rPr lang="en-US" altLang="en-US" sz="2000" b="1" u="sng" dirty="0">
                <a:latin typeface="+mn-lt"/>
              </a:rPr>
              <a:t> </a:t>
            </a:r>
            <a:r>
              <a:rPr lang="en-US" altLang="en-US" sz="2000" dirty="0">
                <a:latin typeface="+mn-lt"/>
              </a:rPr>
              <a:t> </a:t>
            </a:r>
          </a:p>
          <a:p>
            <a:pPr algn="l" rtl="0"/>
            <a:r>
              <a:rPr lang="en-US" altLang="en-US" sz="2000" b="1" i="1" dirty="0">
                <a:latin typeface="+mn-lt"/>
              </a:rPr>
              <a:t>Course</a:t>
            </a:r>
            <a:r>
              <a:rPr lang="en-US" altLang="en-US" sz="2000" dirty="0">
                <a:latin typeface="+mn-lt"/>
              </a:rPr>
              <a:t> - A class offered by the university.</a:t>
            </a:r>
          </a:p>
          <a:p>
            <a:pPr algn="l" rtl="0"/>
            <a:r>
              <a:rPr lang="en-US" altLang="en-US" sz="2000" b="1" i="1" dirty="0" err="1">
                <a:latin typeface="+mn-lt"/>
              </a:rPr>
              <a:t>CourseOffering</a:t>
            </a:r>
            <a:r>
              <a:rPr lang="en-US" altLang="en-US" sz="2000" dirty="0">
                <a:latin typeface="+mn-lt"/>
              </a:rPr>
              <a:t> - A specific offering for a course, including days of the week and times.</a:t>
            </a:r>
          </a:p>
          <a:p>
            <a:pPr algn="l" rtl="0"/>
            <a:r>
              <a:rPr lang="en-US" altLang="en-US" sz="2000" b="1" i="1" dirty="0">
                <a:latin typeface="+mn-lt"/>
              </a:rPr>
              <a:t>Student</a:t>
            </a:r>
            <a:r>
              <a:rPr lang="en-US" altLang="en-US" sz="2000" dirty="0">
                <a:latin typeface="+mn-lt"/>
              </a:rPr>
              <a:t> - A person enrolled in classes at the university.</a:t>
            </a:r>
          </a:p>
          <a:p>
            <a:pPr algn="l" rtl="0"/>
            <a:r>
              <a:rPr lang="en-US" altLang="en-US" sz="2000" b="1" i="1" dirty="0">
                <a:latin typeface="+mn-lt"/>
              </a:rPr>
              <a:t>Professor </a:t>
            </a:r>
            <a:r>
              <a:rPr lang="en-US" altLang="en-US" sz="2000" dirty="0">
                <a:latin typeface="+mn-lt"/>
              </a:rPr>
              <a:t>- A person teaching classes at the university.</a:t>
            </a:r>
          </a:p>
          <a:p>
            <a:pPr algn="l" rtl="0"/>
            <a:r>
              <a:rPr lang="en-US" altLang="en-US" sz="2000" b="1" i="1" dirty="0">
                <a:latin typeface="+mn-lt"/>
              </a:rPr>
              <a:t>Schedule </a:t>
            </a:r>
            <a:r>
              <a:rPr lang="en-US" altLang="en-US" sz="2000" dirty="0">
                <a:latin typeface="+mn-lt"/>
              </a:rPr>
              <a:t>- The courses a student has enrolled in for the current semester.</a:t>
            </a:r>
          </a:p>
          <a:p>
            <a:pPr algn="l" rtl="0">
              <a:buFontTx/>
              <a:buNone/>
            </a:pPr>
            <a:endParaRPr lang="en-US" altLang="en-US" sz="2000" dirty="0">
              <a:latin typeface="+mn-lt"/>
            </a:endParaRPr>
          </a:p>
          <a:p>
            <a:pPr algn="l" rtl="0">
              <a:buFontTx/>
              <a:buNone/>
            </a:pPr>
            <a:r>
              <a:rPr lang="en-US" altLang="en-US" sz="2000" dirty="0">
                <a:latin typeface="+mn-lt"/>
              </a:rPr>
              <a:t>Separation of concerns </a:t>
            </a:r>
          </a:p>
          <a:p>
            <a:pPr algn="l" rtl="0">
              <a:buFontTx/>
              <a:buNone/>
            </a:pPr>
            <a:r>
              <a:rPr lang="en-US" altLang="en-US" sz="2000" dirty="0">
                <a:latin typeface="+mn-lt"/>
              </a:rPr>
              <a:t>Abstraction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1AC2F530-CC90-4208-8191-1B2264E7B95E}"/>
              </a:ext>
            </a:extLst>
          </p:cNvPr>
          <p:cNvSpPr>
            <a:spLocks noGrp="1" noChangeArrowheads="1"/>
          </p:cNvSpPr>
          <p:nvPr>
            <p:ph type="title"/>
          </p:nvPr>
        </p:nvSpPr>
        <p:spPr>
          <a:xfrm>
            <a:off x="685800" y="228600"/>
            <a:ext cx="8229600" cy="1143000"/>
          </a:xfrm>
        </p:spPr>
        <p:txBody>
          <a:bodyPr/>
          <a:lstStyle/>
          <a:p>
            <a:r>
              <a:rPr lang="en-US" altLang="en-US"/>
              <a:t> </a:t>
            </a:r>
          </a:p>
        </p:txBody>
      </p:sp>
      <p:sp>
        <p:nvSpPr>
          <p:cNvPr id="93187" name="Rectangle 3">
            <a:extLst>
              <a:ext uri="{FF2B5EF4-FFF2-40B4-BE49-F238E27FC236}">
                <a16:creationId xmlns:a16="http://schemas.microsoft.com/office/drawing/2014/main" id="{95A2694D-3E87-4642-882B-746EE2EF558A}"/>
              </a:ext>
            </a:extLst>
          </p:cNvPr>
          <p:cNvSpPr>
            <a:spLocks noGrp="1" noChangeArrowheads="1"/>
          </p:cNvSpPr>
          <p:nvPr>
            <p:ph idx="1"/>
          </p:nvPr>
        </p:nvSpPr>
        <p:spPr/>
        <p:txBody>
          <a:bodyPr/>
          <a:lstStyle/>
          <a:p>
            <a:pPr algn="l" rtl="0">
              <a:buFontTx/>
              <a:buNone/>
            </a:pPr>
            <a:r>
              <a:rPr lang="en-US" altLang="en-US"/>
              <a:t>   </a:t>
            </a:r>
          </a:p>
        </p:txBody>
      </p:sp>
      <p:sp>
        <p:nvSpPr>
          <p:cNvPr id="38" name="Slide Number Placeholder 5">
            <a:extLst>
              <a:ext uri="{FF2B5EF4-FFF2-40B4-BE49-F238E27FC236}">
                <a16:creationId xmlns:a16="http://schemas.microsoft.com/office/drawing/2014/main" id="{548EFED3-0CDD-428E-90C4-C45A1096BC50}"/>
              </a:ext>
            </a:extLst>
          </p:cNvPr>
          <p:cNvSpPr>
            <a:spLocks noGrp="1"/>
          </p:cNvSpPr>
          <p:nvPr>
            <p:ph type="sldNum" sz="quarter" idx="12"/>
          </p:nvPr>
        </p:nvSpPr>
        <p:spPr/>
        <p:txBody>
          <a:bodyPr/>
          <a:lstStyle/>
          <a:p>
            <a:fld id="{2500FD49-B7A4-46B0-8984-719AB8093489}" type="slidenum">
              <a:rPr lang="ar-SA" altLang="en-US"/>
              <a:pPr/>
              <a:t>31</a:t>
            </a:fld>
            <a:endParaRPr lang="en-US" altLang="en-US"/>
          </a:p>
        </p:txBody>
      </p:sp>
      <p:sp>
        <p:nvSpPr>
          <p:cNvPr id="93188" name="AutoShape 4">
            <a:extLst>
              <a:ext uri="{FF2B5EF4-FFF2-40B4-BE49-F238E27FC236}">
                <a16:creationId xmlns:a16="http://schemas.microsoft.com/office/drawing/2014/main" id="{4F23126F-23D1-459C-8A73-689FCC0D676F}"/>
              </a:ext>
            </a:extLst>
          </p:cNvPr>
          <p:cNvSpPr>
            <a:spLocks noChangeArrowheads="1"/>
          </p:cNvSpPr>
          <p:nvPr/>
        </p:nvSpPr>
        <p:spPr bwMode="auto">
          <a:xfrm>
            <a:off x="3898900" y="2819400"/>
            <a:ext cx="685800" cy="533400"/>
          </a:xfrm>
          <a:prstGeom prst="rightArrow">
            <a:avLst>
              <a:gd name="adj1" fmla="val 54759"/>
              <a:gd name="adj2" fmla="val 78869"/>
            </a:avLst>
          </a:prstGeom>
          <a:solidFill>
            <a:srgbClr val="FF33CC"/>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89" name="Text Box 5">
            <a:extLst>
              <a:ext uri="{FF2B5EF4-FFF2-40B4-BE49-F238E27FC236}">
                <a16:creationId xmlns:a16="http://schemas.microsoft.com/office/drawing/2014/main" id="{56A21AB0-BBDB-4F3B-8AE9-D786229BAAD9}"/>
              </a:ext>
            </a:extLst>
          </p:cNvPr>
          <p:cNvSpPr txBox="1">
            <a:spLocks noChangeArrowheads="1"/>
          </p:cNvSpPr>
          <p:nvPr/>
        </p:nvSpPr>
        <p:spPr bwMode="auto">
          <a:xfrm>
            <a:off x="1219200" y="41656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400"/>
              <a:t>Use Case</a:t>
            </a:r>
          </a:p>
        </p:txBody>
      </p:sp>
      <p:grpSp>
        <p:nvGrpSpPr>
          <p:cNvPr id="93190" name="Group 6">
            <a:extLst>
              <a:ext uri="{FF2B5EF4-FFF2-40B4-BE49-F238E27FC236}">
                <a16:creationId xmlns:a16="http://schemas.microsoft.com/office/drawing/2014/main" id="{A2BE7D16-D472-49AE-8CBE-83FB999EF3B5}"/>
              </a:ext>
            </a:extLst>
          </p:cNvPr>
          <p:cNvGrpSpPr>
            <a:grpSpLocks/>
          </p:cNvGrpSpPr>
          <p:nvPr/>
        </p:nvGrpSpPr>
        <p:grpSpPr bwMode="auto">
          <a:xfrm>
            <a:off x="1384300" y="2362200"/>
            <a:ext cx="1196975" cy="1600200"/>
            <a:chOff x="446" y="2208"/>
            <a:chExt cx="754" cy="1008"/>
          </a:xfrm>
        </p:grpSpPr>
        <p:sp>
          <p:nvSpPr>
            <p:cNvPr id="93191" name="Oval 7">
              <a:extLst>
                <a:ext uri="{FF2B5EF4-FFF2-40B4-BE49-F238E27FC236}">
                  <a16:creationId xmlns:a16="http://schemas.microsoft.com/office/drawing/2014/main" id="{ACC0C64A-0FB4-407A-BAC2-2FC3A3C1EEAF}"/>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2" name="Rectangle 8">
              <a:extLst>
                <a:ext uri="{FF2B5EF4-FFF2-40B4-BE49-F238E27FC236}">
                  <a16:creationId xmlns:a16="http://schemas.microsoft.com/office/drawing/2014/main" id="{61E95BE9-A666-44D4-B137-6368C373B0B1}"/>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3" name="Line 9">
              <a:extLst>
                <a:ext uri="{FF2B5EF4-FFF2-40B4-BE49-F238E27FC236}">
                  <a16:creationId xmlns:a16="http://schemas.microsoft.com/office/drawing/2014/main" id="{FBE7A2EE-8F52-4673-8760-B42D345AB106}"/>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4" name="Line 10">
              <a:extLst>
                <a:ext uri="{FF2B5EF4-FFF2-40B4-BE49-F238E27FC236}">
                  <a16:creationId xmlns:a16="http://schemas.microsoft.com/office/drawing/2014/main" id="{904A589E-3201-40EE-BC55-E8FBEDB2278F}"/>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5" name="Line 11">
              <a:extLst>
                <a:ext uri="{FF2B5EF4-FFF2-40B4-BE49-F238E27FC236}">
                  <a16:creationId xmlns:a16="http://schemas.microsoft.com/office/drawing/2014/main" id="{C1B38C5B-C861-4F85-8638-0CA78066277A}"/>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6" name="Line 12">
              <a:extLst>
                <a:ext uri="{FF2B5EF4-FFF2-40B4-BE49-F238E27FC236}">
                  <a16:creationId xmlns:a16="http://schemas.microsoft.com/office/drawing/2014/main" id="{A351E42E-7629-4A83-8D20-CC90C30F12AA}"/>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7" name="Line 13">
              <a:extLst>
                <a:ext uri="{FF2B5EF4-FFF2-40B4-BE49-F238E27FC236}">
                  <a16:creationId xmlns:a16="http://schemas.microsoft.com/office/drawing/2014/main" id="{01981054-1D2E-4DB2-AF3B-6EB96764DB93}"/>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8" name="Line 14">
              <a:extLst>
                <a:ext uri="{FF2B5EF4-FFF2-40B4-BE49-F238E27FC236}">
                  <a16:creationId xmlns:a16="http://schemas.microsoft.com/office/drawing/2014/main" id="{E734D766-D306-4BB7-8A01-F38EBBA4AD46}"/>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99" name="Line 15">
              <a:extLst>
                <a:ext uri="{FF2B5EF4-FFF2-40B4-BE49-F238E27FC236}">
                  <a16:creationId xmlns:a16="http://schemas.microsoft.com/office/drawing/2014/main" id="{329DF019-BD68-4B28-A3BC-AF6300569EB6}"/>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0" name="Line 16">
              <a:extLst>
                <a:ext uri="{FF2B5EF4-FFF2-40B4-BE49-F238E27FC236}">
                  <a16:creationId xmlns:a16="http://schemas.microsoft.com/office/drawing/2014/main" id="{D17D0A01-704B-4D04-86D2-108AA7F6134D}"/>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1" name="Line 17">
              <a:extLst>
                <a:ext uri="{FF2B5EF4-FFF2-40B4-BE49-F238E27FC236}">
                  <a16:creationId xmlns:a16="http://schemas.microsoft.com/office/drawing/2014/main" id="{9E1623CD-3F1D-4B75-933D-C45B178865AD}"/>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2" name="Line 18">
              <a:extLst>
                <a:ext uri="{FF2B5EF4-FFF2-40B4-BE49-F238E27FC236}">
                  <a16:creationId xmlns:a16="http://schemas.microsoft.com/office/drawing/2014/main" id="{22F68665-46DE-49D4-8DB0-5C15CD841CC9}"/>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3" name="Line 19">
              <a:extLst>
                <a:ext uri="{FF2B5EF4-FFF2-40B4-BE49-F238E27FC236}">
                  <a16:creationId xmlns:a16="http://schemas.microsoft.com/office/drawing/2014/main" id="{21044959-3FFB-4BA5-A6D2-50574A25AC70}"/>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4" name="Line 20">
              <a:extLst>
                <a:ext uri="{FF2B5EF4-FFF2-40B4-BE49-F238E27FC236}">
                  <a16:creationId xmlns:a16="http://schemas.microsoft.com/office/drawing/2014/main" id="{FAD730D4-DFD5-4FEA-B74E-CF58468B9F7D}"/>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5" name="Line 21">
              <a:extLst>
                <a:ext uri="{FF2B5EF4-FFF2-40B4-BE49-F238E27FC236}">
                  <a16:creationId xmlns:a16="http://schemas.microsoft.com/office/drawing/2014/main" id="{67128427-3387-42C3-9D31-E034F15E8D6B}"/>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6" name="Line 22">
              <a:extLst>
                <a:ext uri="{FF2B5EF4-FFF2-40B4-BE49-F238E27FC236}">
                  <a16:creationId xmlns:a16="http://schemas.microsoft.com/office/drawing/2014/main" id="{43019AE9-3F5D-4953-B139-4ED21430355A}"/>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7" name="Line 23">
              <a:extLst>
                <a:ext uri="{FF2B5EF4-FFF2-40B4-BE49-F238E27FC236}">
                  <a16:creationId xmlns:a16="http://schemas.microsoft.com/office/drawing/2014/main" id="{833984C7-EADA-4FFD-871F-707269DFDED0}"/>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8" name="Line 24">
              <a:extLst>
                <a:ext uri="{FF2B5EF4-FFF2-40B4-BE49-F238E27FC236}">
                  <a16:creationId xmlns:a16="http://schemas.microsoft.com/office/drawing/2014/main" id="{4E5F0341-9139-4DBA-8FFB-DF154899A364}"/>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09" name="Line 25">
              <a:extLst>
                <a:ext uri="{FF2B5EF4-FFF2-40B4-BE49-F238E27FC236}">
                  <a16:creationId xmlns:a16="http://schemas.microsoft.com/office/drawing/2014/main" id="{396E6DE8-0E1C-40F5-B82C-2318DA4AB542}"/>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3210" name="Text Box 26">
            <a:extLst>
              <a:ext uri="{FF2B5EF4-FFF2-40B4-BE49-F238E27FC236}">
                <a16:creationId xmlns:a16="http://schemas.microsoft.com/office/drawing/2014/main" id="{284EC48B-06AF-45EC-80E1-58203F850CBE}"/>
              </a:ext>
            </a:extLst>
          </p:cNvPr>
          <p:cNvSpPr txBox="1">
            <a:spLocks noChangeArrowheads="1"/>
          </p:cNvSpPr>
          <p:nvPr/>
        </p:nvSpPr>
        <p:spPr bwMode="auto">
          <a:xfrm>
            <a:off x="1295400" y="52578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400" i="1">
                <a:solidFill>
                  <a:schemeClr val="tx2"/>
                </a:solidFill>
              </a:rPr>
              <a:t>Use-case </a:t>
            </a:r>
            <a:r>
              <a:rPr lang="en-US" altLang="en-US" sz="2400" i="1" u="sng">
                <a:solidFill>
                  <a:schemeClr val="tx2"/>
                </a:solidFill>
              </a:rPr>
              <a:t>dependent</a:t>
            </a:r>
            <a:r>
              <a:rPr lang="en-US" altLang="en-US" sz="2400" i="1">
                <a:solidFill>
                  <a:schemeClr val="tx2"/>
                </a:solidFill>
              </a:rPr>
              <a:t>, </a:t>
            </a:r>
            <a:r>
              <a:rPr lang="en-US" altLang="en-US" sz="2400" i="1" u="sng">
                <a:solidFill>
                  <a:schemeClr val="tx2"/>
                </a:solidFill>
              </a:rPr>
              <a:t>Environment independent</a:t>
            </a:r>
          </a:p>
        </p:txBody>
      </p:sp>
      <p:grpSp>
        <p:nvGrpSpPr>
          <p:cNvPr id="93211" name="Group 27">
            <a:extLst>
              <a:ext uri="{FF2B5EF4-FFF2-40B4-BE49-F238E27FC236}">
                <a16:creationId xmlns:a16="http://schemas.microsoft.com/office/drawing/2014/main" id="{21C59AC9-D44C-4CE6-A87E-C7295FD5362A}"/>
              </a:ext>
            </a:extLst>
          </p:cNvPr>
          <p:cNvGrpSpPr>
            <a:grpSpLocks/>
          </p:cNvGrpSpPr>
          <p:nvPr/>
        </p:nvGrpSpPr>
        <p:grpSpPr bwMode="auto">
          <a:xfrm>
            <a:off x="5638800" y="2667000"/>
            <a:ext cx="1398588" cy="809625"/>
            <a:chOff x="144" y="1440"/>
            <a:chExt cx="881" cy="510"/>
          </a:xfrm>
        </p:grpSpPr>
        <p:grpSp>
          <p:nvGrpSpPr>
            <p:cNvPr id="93212" name="Group 28">
              <a:extLst>
                <a:ext uri="{FF2B5EF4-FFF2-40B4-BE49-F238E27FC236}">
                  <a16:creationId xmlns:a16="http://schemas.microsoft.com/office/drawing/2014/main" id="{F20FCA3F-B811-4183-AC64-BAAD02C52710}"/>
                </a:ext>
              </a:extLst>
            </p:cNvPr>
            <p:cNvGrpSpPr>
              <a:grpSpLocks/>
            </p:cNvGrpSpPr>
            <p:nvPr/>
          </p:nvGrpSpPr>
          <p:grpSpPr bwMode="auto">
            <a:xfrm>
              <a:off x="144" y="1440"/>
              <a:ext cx="881" cy="510"/>
              <a:chOff x="144" y="1440"/>
              <a:chExt cx="881" cy="510"/>
            </a:xfrm>
          </p:grpSpPr>
          <p:sp>
            <p:nvSpPr>
              <p:cNvPr id="93213" name="Rectangle 29">
                <a:extLst>
                  <a:ext uri="{FF2B5EF4-FFF2-40B4-BE49-F238E27FC236}">
                    <a16:creationId xmlns:a16="http://schemas.microsoft.com/office/drawing/2014/main" id="{A7B09D74-0897-4EF3-A1D2-DAD20E8AE4FC}"/>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3214" name="Line 30">
                <a:extLst>
                  <a:ext uri="{FF2B5EF4-FFF2-40B4-BE49-F238E27FC236}">
                    <a16:creationId xmlns:a16="http://schemas.microsoft.com/office/drawing/2014/main" id="{3C308361-FF12-44C2-9325-A54DB4652D2B}"/>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3215" name="Line 31">
                <a:extLst>
                  <a:ext uri="{FF2B5EF4-FFF2-40B4-BE49-F238E27FC236}">
                    <a16:creationId xmlns:a16="http://schemas.microsoft.com/office/drawing/2014/main" id="{DB3EF3F7-B02D-4991-AEB3-F60AFB3617D9}"/>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3216" name="Text Box 32">
              <a:extLst>
                <a:ext uri="{FF2B5EF4-FFF2-40B4-BE49-F238E27FC236}">
                  <a16:creationId xmlns:a16="http://schemas.microsoft.com/office/drawing/2014/main" id="{7AD5328A-CD3B-48DA-B16A-92ADD559C562}"/>
                </a:ext>
              </a:extLst>
            </p:cNvPr>
            <p:cNvSpPr txBox="1">
              <a:spLocks noChangeArrowheads="1"/>
            </p:cNvSpPr>
            <p:nvPr/>
          </p:nvSpPr>
          <p:spPr bwMode="auto">
            <a:xfrm>
              <a:off x="204" y="1477"/>
              <a:ext cx="7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&lt;&lt;control&gt;&gt;</a:t>
              </a:r>
            </a:p>
          </p:txBody>
        </p:sp>
      </p:grpSp>
      <p:sp>
        <p:nvSpPr>
          <p:cNvPr id="93217" name="Text Box 33">
            <a:extLst>
              <a:ext uri="{FF2B5EF4-FFF2-40B4-BE49-F238E27FC236}">
                <a16:creationId xmlns:a16="http://schemas.microsoft.com/office/drawing/2014/main" id="{C20E4291-249E-4DD3-8FB2-38382C61CE6A}"/>
              </a:ext>
            </a:extLst>
          </p:cNvPr>
          <p:cNvSpPr txBox="1">
            <a:spLocks noChangeArrowheads="1"/>
          </p:cNvSpPr>
          <p:nvPr/>
        </p:nvSpPr>
        <p:spPr bwMode="auto">
          <a:xfrm>
            <a:off x="3581400" y="3810000"/>
            <a:ext cx="2133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accent2"/>
                </a:solidFill>
                <a:latin typeface="Times New Roman" panose="02020603050405020304" pitchFamily="18" charset="0"/>
              </a:rPr>
              <a:t>Analysis class stereotype</a:t>
            </a:r>
          </a:p>
        </p:txBody>
      </p:sp>
      <p:sp>
        <p:nvSpPr>
          <p:cNvPr id="93218" name="Line 34">
            <a:extLst>
              <a:ext uri="{FF2B5EF4-FFF2-40B4-BE49-F238E27FC236}">
                <a16:creationId xmlns:a16="http://schemas.microsoft.com/office/drawing/2014/main" id="{924EDC74-8725-4B24-A567-9E89430B13B2}"/>
              </a:ext>
            </a:extLst>
          </p:cNvPr>
          <p:cNvSpPr>
            <a:spLocks noChangeShapeType="1"/>
          </p:cNvSpPr>
          <p:nvPr/>
        </p:nvSpPr>
        <p:spPr bwMode="auto">
          <a:xfrm flipV="1">
            <a:off x="5181600" y="2971800"/>
            <a:ext cx="838200" cy="121920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93219" name="Rectangle 35">
            <a:extLst>
              <a:ext uri="{FF2B5EF4-FFF2-40B4-BE49-F238E27FC236}">
                <a16:creationId xmlns:a16="http://schemas.microsoft.com/office/drawing/2014/main" id="{C61FD474-EFEF-409E-8E80-8355B686677D}"/>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t>What is a Control Class?</a:t>
            </a:r>
          </a:p>
        </p:txBody>
      </p:sp>
      <p:sp>
        <p:nvSpPr>
          <p:cNvPr id="93220" name="Rectangle 36">
            <a:extLst>
              <a:ext uri="{FF2B5EF4-FFF2-40B4-BE49-F238E27FC236}">
                <a16:creationId xmlns:a16="http://schemas.microsoft.com/office/drawing/2014/main" id="{9FE45078-0248-4116-AECC-C91BF6D4D4BB}"/>
              </a:ext>
            </a:extLst>
          </p:cNvPr>
          <p:cNvSpPr>
            <a:spLocks noChangeArrowheads="1"/>
          </p:cNvSpPr>
          <p:nvPr/>
        </p:nvSpPr>
        <p:spPr bwMode="auto">
          <a:xfrm>
            <a:off x="361950" y="762000"/>
            <a:ext cx="848995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Use-case behavior coordinator</a:t>
            </a:r>
          </a:p>
          <a:p>
            <a:pPr algn="l" rtl="0"/>
            <a:r>
              <a:rPr lang="en-US" altLang="en-US" sz="2000" i="1" dirty="0">
                <a:solidFill>
                  <a:schemeClr val="tx2"/>
                </a:solidFill>
              </a:rPr>
              <a:t>One control class per use case</a:t>
            </a:r>
          </a:p>
          <a:p>
            <a:pPr algn="l" rtl="0">
              <a:spcBef>
                <a:spcPct val="0"/>
              </a:spcBef>
            </a:pPr>
            <a:r>
              <a:rPr lang="en-US" altLang="en-US" sz="2000" dirty="0"/>
              <a:t>The control class is responsible for the flow of events in the use case.</a:t>
            </a:r>
          </a:p>
          <a:p>
            <a:pPr algn="l" rtl="0"/>
            <a:endParaRPr lang="en-US" alt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8F1856EB-9F8D-4827-B668-AC3A0D80F3AF}"/>
              </a:ext>
            </a:extLst>
          </p:cNvPr>
          <p:cNvSpPr>
            <a:spLocks noGrp="1" noChangeArrowheads="1"/>
          </p:cNvSpPr>
          <p:nvPr>
            <p:ph type="title"/>
          </p:nvPr>
        </p:nvSpPr>
        <p:spPr/>
        <p:txBody>
          <a:bodyPr/>
          <a:lstStyle/>
          <a:p>
            <a:r>
              <a:rPr lang="en-US" altLang="en-US"/>
              <a:t>  </a:t>
            </a:r>
          </a:p>
        </p:txBody>
      </p:sp>
      <p:sp>
        <p:nvSpPr>
          <p:cNvPr id="94211" name="Rectangle 3">
            <a:extLst>
              <a:ext uri="{FF2B5EF4-FFF2-40B4-BE49-F238E27FC236}">
                <a16:creationId xmlns:a16="http://schemas.microsoft.com/office/drawing/2014/main" id="{25B8FBDA-9209-4450-9A0D-6E1C139BDAE7}"/>
              </a:ext>
            </a:extLst>
          </p:cNvPr>
          <p:cNvSpPr>
            <a:spLocks noGrp="1" noChangeArrowheads="1"/>
          </p:cNvSpPr>
          <p:nvPr>
            <p:ph idx="1"/>
          </p:nvPr>
        </p:nvSpPr>
        <p:spPr/>
        <p:txBody>
          <a:bodyPr/>
          <a:lstStyle/>
          <a:p>
            <a:pPr algn="l" rtl="0">
              <a:buFontTx/>
              <a:buNone/>
            </a:pPr>
            <a:r>
              <a:rPr lang="en-US" altLang="en-US"/>
              <a:t>  </a:t>
            </a:r>
          </a:p>
        </p:txBody>
      </p:sp>
      <p:sp>
        <p:nvSpPr>
          <p:cNvPr id="61" name="Slide Number Placeholder 5">
            <a:extLst>
              <a:ext uri="{FF2B5EF4-FFF2-40B4-BE49-F238E27FC236}">
                <a16:creationId xmlns:a16="http://schemas.microsoft.com/office/drawing/2014/main" id="{B4D818D0-F918-4331-B519-64B74903D29A}"/>
              </a:ext>
            </a:extLst>
          </p:cNvPr>
          <p:cNvSpPr>
            <a:spLocks noGrp="1"/>
          </p:cNvSpPr>
          <p:nvPr>
            <p:ph type="sldNum" sz="quarter" idx="12"/>
          </p:nvPr>
        </p:nvSpPr>
        <p:spPr/>
        <p:txBody>
          <a:bodyPr/>
          <a:lstStyle/>
          <a:p>
            <a:fld id="{069CE623-B08E-4ADA-A39E-68D4061F78D9}" type="slidenum">
              <a:rPr lang="ar-SA" altLang="en-US"/>
              <a:pPr/>
              <a:t>32</a:t>
            </a:fld>
            <a:endParaRPr lang="en-US" altLang="en-US"/>
          </a:p>
        </p:txBody>
      </p:sp>
      <p:sp>
        <p:nvSpPr>
          <p:cNvPr id="94213" name="Rectangle 5">
            <a:extLst>
              <a:ext uri="{FF2B5EF4-FFF2-40B4-BE49-F238E27FC236}">
                <a16:creationId xmlns:a16="http://schemas.microsoft.com/office/drawing/2014/main" id="{49A12664-2983-43EB-A083-069D499B3CBC}"/>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dirty="0"/>
              <a:t>The Role of a Control Class</a:t>
            </a:r>
          </a:p>
        </p:txBody>
      </p:sp>
      <p:grpSp>
        <p:nvGrpSpPr>
          <p:cNvPr id="94214" name="Group 6">
            <a:extLst>
              <a:ext uri="{FF2B5EF4-FFF2-40B4-BE49-F238E27FC236}">
                <a16:creationId xmlns:a16="http://schemas.microsoft.com/office/drawing/2014/main" id="{E8D1AC26-E7ED-47C8-A15E-1752D7C2F656}"/>
              </a:ext>
            </a:extLst>
          </p:cNvPr>
          <p:cNvGrpSpPr>
            <a:grpSpLocks/>
          </p:cNvGrpSpPr>
          <p:nvPr/>
        </p:nvGrpSpPr>
        <p:grpSpPr bwMode="auto">
          <a:xfrm>
            <a:off x="846138" y="914400"/>
            <a:ext cx="7834312" cy="3613150"/>
            <a:chOff x="169" y="679"/>
            <a:chExt cx="5299" cy="3345"/>
          </a:xfrm>
        </p:grpSpPr>
        <p:sp>
          <p:nvSpPr>
            <p:cNvPr id="94215" name="Text Box 7">
              <a:extLst>
                <a:ext uri="{FF2B5EF4-FFF2-40B4-BE49-F238E27FC236}">
                  <a16:creationId xmlns:a16="http://schemas.microsoft.com/office/drawing/2014/main" id="{6B179997-B6F4-4E92-8650-B4E908C50359}"/>
                </a:ext>
              </a:extLst>
            </p:cNvPr>
            <p:cNvSpPr txBox="1">
              <a:spLocks noChangeArrowheads="1"/>
            </p:cNvSpPr>
            <p:nvPr/>
          </p:nvSpPr>
          <p:spPr bwMode="auto">
            <a:xfrm>
              <a:off x="1104" y="3601"/>
              <a:ext cx="3264" cy="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400" i="1">
                  <a:solidFill>
                    <a:schemeClr val="tx2"/>
                  </a:solidFill>
                </a:rPr>
                <a:t>Coordinate the use-case behavior</a:t>
              </a:r>
            </a:p>
          </p:txBody>
        </p:sp>
        <p:grpSp>
          <p:nvGrpSpPr>
            <p:cNvPr id="94216" name="Group 8">
              <a:extLst>
                <a:ext uri="{FF2B5EF4-FFF2-40B4-BE49-F238E27FC236}">
                  <a16:creationId xmlns:a16="http://schemas.microsoft.com/office/drawing/2014/main" id="{B219911D-F0D6-44B6-AF58-15E81BF939A0}"/>
                </a:ext>
              </a:extLst>
            </p:cNvPr>
            <p:cNvGrpSpPr>
              <a:grpSpLocks/>
            </p:cNvGrpSpPr>
            <p:nvPr/>
          </p:nvGrpSpPr>
          <p:grpSpPr bwMode="auto">
            <a:xfrm>
              <a:off x="337" y="1173"/>
              <a:ext cx="333" cy="453"/>
              <a:chOff x="7654" y="3380"/>
              <a:chExt cx="554" cy="754"/>
            </a:xfrm>
          </p:grpSpPr>
          <p:sp>
            <p:nvSpPr>
              <p:cNvPr id="94217" name="Oval 9">
                <a:extLst>
                  <a:ext uri="{FF2B5EF4-FFF2-40B4-BE49-F238E27FC236}">
                    <a16:creationId xmlns:a16="http://schemas.microsoft.com/office/drawing/2014/main" id="{7B30C030-7453-47BC-A069-E8BD7449A649}"/>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218" name="Line 10">
                <a:extLst>
                  <a:ext uri="{FF2B5EF4-FFF2-40B4-BE49-F238E27FC236}">
                    <a16:creationId xmlns:a16="http://schemas.microsoft.com/office/drawing/2014/main" id="{38AFC48A-4508-460A-8A29-B9544110754C}"/>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19" name="Line 11">
                <a:extLst>
                  <a:ext uri="{FF2B5EF4-FFF2-40B4-BE49-F238E27FC236}">
                    <a16:creationId xmlns:a16="http://schemas.microsoft.com/office/drawing/2014/main" id="{9F4525C6-DE6A-4F36-861D-118FA20AB25E}"/>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0" name="Freeform 12">
                <a:extLst>
                  <a:ext uri="{FF2B5EF4-FFF2-40B4-BE49-F238E27FC236}">
                    <a16:creationId xmlns:a16="http://schemas.microsoft.com/office/drawing/2014/main" id="{8DFFCE7B-87D9-4B73-B113-66AA83F21542}"/>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4221" name="Text Box 13">
              <a:extLst>
                <a:ext uri="{FF2B5EF4-FFF2-40B4-BE49-F238E27FC236}">
                  <a16:creationId xmlns:a16="http://schemas.microsoft.com/office/drawing/2014/main" id="{2B596474-1A5D-4A11-B13B-CBC4CDA95B95}"/>
                </a:ext>
              </a:extLst>
            </p:cNvPr>
            <p:cNvSpPr txBox="1">
              <a:spLocks noChangeArrowheads="1"/>
            </p:cNvSpPr>
            <p:nvPr/>
          </p:nvSpPr>
          <p:spPr bwMode="auto">
            <a:xfrm>
              <a:off x="169" y="1637"/>
              <a:ext cx="670"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Customer</a:t>
              </a:r>
            </a:p>
          </p:txBody>
        </p:sp>
        <p:grpSp>
          <p:nvGrpSpPr>
            <p:cNvPr id="94222" name="Group 14">
              <a:extLst>
                <a:ext uri="{FF2B5EF4-FFF2-40B4-BE49-F238E27FC236}">
                  <a16:creationId xmlns:a16="http://schemas.microsoft.com/office/drawing/2014/main" id="{036315D8-0238-4AD1-9EB6-108B91364784}"/>
                </a:ext>
              </a:extLst>
            </p:cNvPr>
            <p:cNvGrpSpPr>
              <a:grpSpLocks/>
            </p:cNvGrpSpPr>
            <p:nvPr/>
          </p:nvGrpSpPr>
          <p:grpSpPr bwMode="auto">
            <a:xfrm>
              <a:off x="5135" y="1243"/>
              <a:ext cx="333" cy="453"/>
              <a:chOff x="7654" y="3380"/>
              <a:chExt cx="554" cy="754"/>
            </a:xfrm>
          </p:grpSpPr>
          <p:sp>
            <p:nvSpPr>
              <p:cNvPr id="94223" name="Oval 15">
                <a:extLst>
                  <a:ext uri="{FF2B5EF4-FFF2-40B4-BE49-F238E27FC236}">
                    <a16:creationId xmlns:a16="http://schemas.microsoft.com/office/drawing/2014/main" id="{49EBF150-673C-4336-863B-83B197C443AD}"/>
                  </a:ext>
                </a:extLst>
              </p:cNvPr>
              <p:cNvSpPr>
                <a:spLocks noChangeArrowheads="1"/>
              </p:cNvSpPr>
              <p:nvPr/>
            </p:nvSpPr>
            <p:spPr bwMode="auto">
              <a:xfrm>
                <a:off x="7805" y="3380"/>
                <a:ext cx="253" cy="248"/>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224" name="Line 16">
                <a:extLst>
                  <a:ext uri="{FF2B5EF4-FFF2-40B4-BE49-F238E27FC236}">
                    <a16:creationId xmlns:a16="http://schemas.microsoft.com/office/drawing/2014/main" id="{26A8907C-E51C-4D92-9491-F08406F3FB53}"/>
                  </a:ext>
                </a:extLst>
              </p:cNvPr>
              <p:cNvSpPr>
                <a:spLocks noChangeShapeType="1"/>
              </p:cNvSpPr>
              <p:nvPr/>
            </p:nvSpPr>
            <p:spPr bwMode="auto">
              <a:xfrm>
                <a:off x="7931" y="3630"/>
                <a:ext cx="1" cy="232"/>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5" name="Line 17">
                <a:extLst>
                  <a:ext uri="{FF2B5EF4-FFF2-40B4-BE49-F238E27FC236}">
                    <a16:creationId xmlns:a16="http://schemas.microsoft.com/office/drawing/2014/main" id="{21FADEBF-B17E-4957-873E-B86DBCC8B1C0}"/>
                  </a:ext>
                </a:extLst>
              </p:cNvPr>
              <p:cNvSpPr>
                <a:spLocks noChangeShapeType="1"/>
              </p:cNvSpPr>
              <p:nvPr/>
            </p:nvSpPr>
            <p:spPr bwMode="auto">
              <a:xfrm>
                <a:off x="7731" y="3695"/>
                <a:ext cx="401" cy="1"/>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226" name="Freeform 18">
                <a:extLst>
                  <a:ext uri="{FF2B5EF4-FFF2-40B4-BE49-F238E27FC236}">
                    <a16:creationId xmlns:a16="http://schemas.microsoft.com/office/drawing/2014/main" id="{5E552BA1-A719-4460-90B3-78B7AE48DD41}"/>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4227" name="Line 19">
              <a:extLst>
                <a:ext uri="{FF2B5EF4-FFF2-40B4-BE49-F238E27FC236}">
                  <a16:creationId xmlns:a16="http://schemas.microsoft.com/office/drawing/2014/main" id="{6A5B8824-D719-4FFB-B400-6483C5BC1363}"/>
                </a:ext>
              </a:extLst>
            </p:cNvPr>
            <p:cNvSpPr>
              <a:spLocks noChangeShapeType="1"/>
            </p:cNvSpPr>
            <p:nvPr/>
          </p:nvSpPr>
          <p:spPr bwMode="auto">
            <a:xfrm flipV="1">
              <a:off x="619" y="1029"/>
              <a:ext cx="589" cy="38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28" name="Line 20">
              <a:extLst>
                <a:ext uri="{FF2B5EF4-FFF2-40B4-BE49-F238E27FC236}">
                  <a16:creationId xmlns:a16="http://schemas.microsoft.com/office/drawing/2014/main" id="{7CFE84AC-953F-4CE5-BDB5-9AC685265D23}"/>
                </a:ext>
              </a:extLst>
            </p:cNvPr>
            <p:cNvSpPr>
              <a:spLocks noChangeShapeType="1"/>
            </p:cNvSpPr>
            <p:nvPr/>
          </p:nvSpPr>
          <p:spPr bwMode="auto">
            <a:xfrm>
              <a:off x="619" y="1418"/>
              <a:ext cx="555" cy="63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29" name="Line 21">
              <a:extLst>
                <a:ext uri="{FF2B5EF4-FFF2-40B4-BE49-F238E27FC236}">
                  <a16:creationId xmlns:a16="http://schemas.microsoft.com/office/drawing/2014/main" id="{45B78B67-21A7-453C-88F7-F9DE7A062E78}"/>
                </a:ext>
              </a:extLst>
            </p:cNvPr>
            <p:cNvSpPr>
              <a:spLocks noChangeShapeType="1"/>
            </p:cNvSpPr>
            <p:nvPr/>
          </p:nvSpPr>
          <p:spPr bwMode="auto">
            <a:xfrm>
              <a:off x="1844" y="1227"/>
              <a:ext cx="0" cy="695"/>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0" name="Line 22">
              <a:extLst>
                <a:ext uri="{FF2B5EF4-FFF2-40B4-BE49-F238E27FC236}">
                  <a16:creationId xmlns:a16="http://schemas.microsoft.com/office/drawing/2014/main" id="{9ADAF5DD-36AE-4FB8-8831-35526917F9AE}"/>
                </a:ext>
              </a:extLst>
            </p:cNvPr>
            <p:cNvSpPr>
              <a:spLocks noChangeShapeType="1"/>
            </p:cNvSpPr>
            <p:nvPr/>
          </p:nvSpPr>
          <p:spPr bwMode="auto">
            <a:xfrm flipV="1">
              <a:off x="4876" y="1533"/>
              <a:ext cx="259" cy="127"/>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1" name="Line 23">
              <a:extLst>
                <a:ext uri="{FF2B5EF4-FFF2-40B4-BE49-F238E27FC236}">
                  <a16:creationId xmlns:a16="http://schemas.microsoft.com/office/drawing/2014/main" id="{C4F9BF9A-4DA5-4617-A790-857256E53BFC}"/>
                </a:ext>
              </a:extLst>
            </p:cNvPr>
            <p:cNvSpPr>
              <a:spLocks noChangeShapeType="1"/>
            </p:cNvSpPr>
            <p:nvPr/>
          </p:nvSpPr>
          <p:spPr bwMode="auto">
            <a:xfrm flipV="1">
              <a:off x="2425" y="1861"/>
              <a:ext cx="176" cy="11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2" name="Line 24">
              <a:extLst>
                <a:ext uri="{FF2B5EF4-FFF2-40B4-BE49-F238E27FC236}">
                  <a16:creationId xmlns:a16="http://schemas.microsoft.com/office/drawing/2014/main" id="{2CDC4A80-81FF-400A-A017-1B079EC0E2C7}"/>
                </a:ext>
              </a:extLst>
            </p:cNvPr>
            <p:cNvSpPr>
              <a:spLocks noChangeShapeType="1"/>
            </p:cNvSpPr>
            <p:nvPr/>
          </p:nvSpPr>
          <p:spPr bwMode="auto">
            <a:xfrm>
              <a:off x="2380" y="1059"/>
              <a:ext cx="176" cy="9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3" name="Line 25">
              <a:extLst>
                <a:ext uri="{FF2B5EF4-FFF2-40B4-BE49-F238E27FC236}">
                  <a16:creationId xmlns:a16="http://schemas.microsoft.com/office/drawing/2014/main" id="{73B8810E-3D7D-4F97-A129-3DD5974C3217}"/>
                </a:ext>
              </a:extLst>
            </p:cNvPr>
            <p:cNvSpPr>
              <a:spLocks noChangeShapeType="1"/>
            </p:cNvSpPr>
            <p:nvPr/>
          </p:nvSpPr>
          <p:spPr bwMode="auto">
            <a:xfrm flipV="1">
              <a:off x="2443" y="1911"/>
              <a:ext cx="384" cy="851"/>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4" name="Line 26">
              <a:extLst>
                <a:ext uri="{FF2B5EF4-FFF2-40B4-BE49-F238E27FC236}">
                  <a16:creationId xmlns:a16="http://schemas.microsoft.com/office/drawing/2014/main" id="{2F0A5332-779E-4D76-97D2-4AD461F3D714}"/>
                </a:ext>
              </a:extLst>
            </p:cNvPr>
            <p:cNvSpPr>
              <a:spLocks noChangeShapeType="1"/>
            </p:cNvSpPr>
            <p:nvPr/>
          </p:nvSpPr>
          <p:spPr bwMode="auto">
            <a:xfrm>
              <a:off x="3417" y="1903"/>
              <a:ext cx="466" cy="859"/>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5" name="Line 27">
              <a:extLst>
                <a:ext uri="{FF2B5EF4-FFF2-40B4-BE49-F238E27FC236}">
                  <a16:creationId xmlns:a16="http://schemas.microsoft.com/office/drawing/2014/main" id="{5512323E-85B3-4377-9CA6-3D89AC0FBF21}"/>
                </a:ext>
              </a:extLst>
            </p:cNvPr>
            <p:cNvSpPr>
              <a:spLocks noChangeShapeType="1"/>
            </p:cNvSpPr>
            <p:nvPr/>
          </p:nvSpPr>
          <p:spPr bwMode="auto">
            <a:xfrm flipH="1">
              <a:off x="2973" y="3117"/>
              <a:ext cx="480"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94236" name="AutoShape 28">
              <a:extLst>
                <a:ext uri="{FF2B5EF4-FFF2-40B4-BE49-F238E27FC236}">
                  <a16:creationId xmlns:a16="http://schemas.microsoft.com/office/drawing/2014/main" id="{23E8698A-B844-445A-83CB-3F8D36995B2F}"/>
                </a:ext>
              </a:extLst>
            </p:cNvPr>
            <p:cNvSpPr>
              <a:spLocks noChangeArrowheads="1"/>
            </p:cNvSpPr>
            <p:nvPr/>
          </p:nvSpPr>
          <p:spPr bwMode="auto">
            <a:xfrm>
              <a:off x="2560" y="1158"/>
              <a:ext cx="1059" cy="715"/>
            </a:xfrm>
            <a:prstGeom prst="roundRect">
              <a:avLst>
                <a:gd name="adj" fmla="val 16667"/>
              </a:avLst>
            </a:prstGeom>
            <a:noFill/>
            <a:ln w="28575">
              <a:solidFill>
                <a:schemeClr val="tx2"/>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4237" name="Group 29">
              <a:extLst>
                <a:ext uri="{FF2B5EF4-FFF2-40B4-BE49-F238E27FC236}">
                  <a16:creationId xmlns:a16="http://schemas.microsoft.com/office/drawing/2014/main" id="{58EC3049-5939-4811-87CB-8D143D7C470F}"/>
                </a:ext>
              </a:extLst>
            </p:cNvPr>
            <p:cNvGrpSpPr>
              <a:grpSpLocks/>
            </p:cNvGrpSpPr>
            <p:nvPr/>
          </p:nvGrpSpPr>
          <p:grpSpPr bwMode="auto">
            <a:xfrm>
              <a:off x="1368" y="679"/>
              <a:ext cx="924" cy="495"/>
              <a:chOff x="144" y="1440"/>
              <a:chExt cx="881" cy="510"/>
            </a:xfrm>
          </p:grpSpPr>
          <p:sp>
            <p:nvSpPr>
              <p:cNvPr id="94238" name="Rectangle 30">
                <a:extLst>
                  <a:ext uri="{FF2B5EF4-FFF2-40B4-BE49-F238E27FC236}">
                    <a16:creationId xmlns:a16="http://schemas.microsoft.com/office/drawing/2014/main" id="{E57680AE-C234-4064-A749-E0825873BBD2}"/>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39" name="Line 31">
                <a:extLst>
                  <a:ext uri="{FF2B5EF4-FFF2-40B4-BE49-F238E27FC236}">
                    <a16:creationId xmlns:a16="http://schemas.microsoft.com/office/drawing/2014/main" id="{84C7D5A3-D64D-4E52-97D0-23BF971CB53B}"/>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0" name="Line 32">
                <a:extLst>
                  <a:ext uri="{FF2B5EF4-FFF2-40B4-BE49-F238E27FC236}">
                    <a16:creationId xmlns:a16="http://schemas.microsoft.com/office/drawing/2014/main" id="{91549D85-CF56-4A68-9EBE-4356753FDDE2}"/>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41" name="Text Box 33">
              <a:extLst>
                <a:ext uri="{FF2B5EF4-FFF2-40B4-BE49-F238E27FC236}">
                  <a16:creationId xmlns:a16="http://schemas.microsoft.com/office/drawing/2014/main" id="{83F0EEC6-19E3-424A-947E-D56410FB02D4}"/>
                </a:ext>
              </a:extLst>
            </p:cNvPr>
            <p:cNvSpPr txBox="1">
              <a:spLocks noChangeArrowheads="1"/>
            </p:cNvSpPr>
            <p:nvPr/>
          </p:nvSpPr>
          <p:spPr bwMode="auto">
            <a:xfrm>
              <a:off x="1330" y="714"/>
              <a:ext cx="1005" cy="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94242" name="Group 34">
              <a:extLst>
                <a:ext uri="{FF2B5EF4-FFF2-40B4-BE49-F238E27FC236}">
                  <a16:creationId xmlns:a16="http://schemas.microsoft.com/office/drawing/2014/main" id="{0CE1EF06-DCA4-415D-AF01-D349493D6370}"/>
                </a:ext>
              </a:extLst>
            </p:cNvPr>
            <p:cNvGrpSpPr>
              <a:grpSpLocks/>
            </p:cNvGrpSpPr>
            <p:nvPr/>
          </p:nvGrpSpPr>
          <p:grpSpPr bwMode="auto">
            <a:xfrm>
              <a:off x="1364" y="1975"/>
              <a:ext cx="924" cy="495"/>
              <a:chOff x="144" y="1440"/>
              <a:chExt cx="881" cy="510"/>
            </a:xfrm>
          </p:grpSpPr>
          <p:sp>
            <p:nvSpPr>
              <p:cNvPr id="94243" name="Rectangle 35">
                <a:extLst>
                  <a:ext uri="{FF2B5EF4-FFF2-40B4-BE49-F238E27FC236}">
                    <a16:creationId xmlns:a16="http://schemas.microsoft.com/office/drawing/2014/main" id="{1CB84B72-F3F4-4DBC-A94D-6B352748E2ED}"/>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4" name="Line 36">
                <a:extLst>
                  <a:ext uri="{FF2B5EF4-FFF2-40B4-BE49-F238E27FC236}">
                    <a16:creationId xmlns:a16="http://schemas.microsoft.com/office/drawing/2014/main" id="{C2CEDA6B-493D-4E3A-AA5D-A9794652574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5" name="Line 37">
                <a:extLst>
                  <a:ext uri="{FF2B5EF4-FFF2-40B4-BE49-F238E27FC236}">
                    <a16:creationId xmlns:a16="http://schemas.microsoft.com/office/drawing/2014/main" id="{D28DA1BC-005C-466E-8D31-FA5C18EAFD10}"/>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46" name="Text Box 38">
              <a:extLst>
                <a:ext uri="{FF2B5EF4-FFF2-40B4-BE49-F238E27FC236}">
                  <a16:creationId xmlns:a16="http://schemas.microsoft.com/office/drawing/2014/main" id="{18C97D38-D0F7-4AFC-AD44-FCA1A6D34C74}"/>
                </a:ext>
              </a:extLst>
            </p:cNvPr>
            <p:cNvSpPr txBox="1">
              <a:spLocks noChangeArrowheads="1"/>
            </p:cNvSpPr>
            <p:nvPr/>
          </p:nvSpPr>
          <p:spPr bwMode="auto">
            <a:xfrm>
              <a:off x="1325" y="2011"/>
              <a:ext cx="1005"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grpSp>
          <p:nvGrpSpPr>
            <p:cNvPr id="94247" name="Group 39">
              <a:extLst>
                <a:ext uri="{FF2B5EF4-FFF2-40B4-BE49-F238E27FC236}">
                  <a16:creationId xmlns:a16="http://schemas.microsoft.com/office/drawing/2014/main" id="{43311254-41C4-4DD0-A6F0-429914945765}"/>
                </a:ext>
              </a:extLst>
            </p:cNvPr>
            <p:cNvGrpSpPr>
              <a:grpSpLocks/>
            </p:cNvGrpSpPr>
            <p:nvPr/>
          </p:nvGrpSpPr>
          <p:grpSpPr bwMode="auto">
            <a:xfrm>
              <a:off x="2632" y="1244"/>
              <a:ext cx="924" cy="495"/>
              <a:chOff x="144" y="1440"/>
              <a:chExt cx="881" cy="510"/>
            </a:xfrm>
          </p:grpSpPr>
          <p:sp>
            <p:nvSpPr>
              <p:cNvPr id="94248" name="Rectangle 40">
                <a:extLst>
                  <a:ext uri="{FF2B5EF4-FFF2-40B4-BE49-F238E27FC236}">
                    <a16:creationId xmlns:a16="http://schemas.microsoft.com/office/drawing/2014/main" id="{0D7951D3-156A-4F95-AF93-96D838CF383F}"/>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49" name="Line 41">
                <a:extLst>
                  <a:ext uri="{FF2B5EF4-FFF2-40B4-BE49-F238E27FC236}">
                    <a16:creationId xmlns:a16="http://schemas.microsoft.com/office/drawing/2014/main" id="{D936881E-1D2E-4E39-83FC-D58AAFD0C644}"/>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0" name="Line 42">
                <a:extLst>
                  <a:ext uri="{FF2B5EF4-FFF2-40B4-BE49-F238E27FC236}">
                    <a16:creationId xmlns:a16="http://schemas.microsoft.com/office/drawing/2014/main" id="{90DE72CF-0460-4EA6-8691-587F19653330}"/>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51" name="Text Box 43">
              <a:extLst>
                <a:ext uri="{FF2B5EF4-FFF2-40B4-BE49-F238E27FC236}">
                  <a16:creationId xmlns:a16="http://schemas.microsoft.com/office/drawing/2014/main" id="{D8A62281-7253-41A0-B419-FD6520FC45F6}"/>
                </a:ext>
              </a:extLst>
            </p:cNvPr>
            <p:cNvSpPr txBox="1">
              <a:spLocks noChangeArrowheads="1"/>
            </p:cNvSpPr>
            <p:nvPr/>
          </p:nvSpPr>
          <p:spPr bwMode="auto">
            <a:xfrm>
              <a:off x="2685" y="1279"/>
              <a:ext cx="824"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&lt;&lt;control&gt;&gt;</a:t>
              </a:r>
            </a:p>
          </p:txBody>
        </p:sp>
        <p:grpSp>
          <p:nvGrpSpPr>
            <p:cNvPr id="94252" name="Group 44">
              <a:extLst>
                <a:ext uri="{FF2B5EF4-FFF2-40B4-BE49-F238E27FC236}">
                  <a16:creationId xmlns:a16="http://schemas.microsoft.com/office/drawing/2014/main" id="{3A926BC0-4823-44F4-9269-101068549AEB}"/>
                </a:ext>
              </a:extLst>
            </p:cNvPr>
            <p:cNvGrpSpPr>
              <a:grpSpLocks/>
            </p:cNvGrpSpPr>
            <p:nvPr/>
          </p:nvGrpSpPr>
          <p:grpSpPr bwMode="auto">
            <a:xfrm>
              <a:off x="3814" y="1480"/>
              <a:ext cx="924" cy="495"/>
              <a:chOff x="144" y="1440"/>
              <a:chExt cx="881" cy="510"/>
            </a:xfrm>
          </p:grpSpPr>
          <p:sp>
            <p:nvSpPr>
              <p:cNvPr id="94253" name="Rectangle 45">
                <a:extLst>
                  <a:ext uri="{FF2B5EF4-FFF2-40B4-BE49-F238E27FC236}">
                    <a16:creationId xmlns:a16="http://schemas.microsoft.com/office/drawing/2014/main" id="{FC7D29D2-9563-45F9-9906-C6D66E3A7FA0}"/>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4" name="Line 46">
                <a:extLst>
                  <a:ext uri="{FF2B5EF4-FFF2-40B4-BE49-F238E27FC236}">
                    <a16:creationId xmlns:a16="http://schemas.microsoft.com/office/drawing/2014/main" id="{9F4E7438-6089-4060-938B-F8614BFF9E7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55" name="Line 47">
                <a:extLst>
                  <a:ext uri="{FF2B5EF4-FFF2-40B4-BE49-F238E27FC236}">
                    <a16:creationId xmlns:a16="http://schemas.microsoft.com/office/drawing/2014/main" id="{F41F40E1-E22D-4CB9-A2D5-9288F14E269A}"/>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56" name="Text Box 48">
              <a:extLst>
                <a:ext uri="{FF2B5EF4-FFF2-40B4-BE49-F238E27FC236}">
                  <a16:creationId xmlns:a16="http://schemas.microsoft.com/office/drawing/2014/main" id="{25B1C3B1-7D7E-442C-BBA9-E5ABE14F9C14}"/>
                </a:ext>
              </a:extLst>
            </p:cNvPr>
            <p:cNvSpPr txBox="1">
              <a:spLocks noChangeArrowheads="1"/>
            </p:cNvSpPr>
            <p:nvPr/>
          </p:nvSpPr>
          <p:spPr bwMode="auto">
            <a:xfrm>
              <a:off x="3776" y="1517"/>
              <a:ext cx="1005"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&lt;&lt;boundary&gt;&gt;</a:t>
              </a:r>
            </a:p>
          </p:txBody>
        </p:sp>
        <p:sp>
          <p:nvSpPr>
            <p:cNvPr id="94257" name="Line 49">
              <a:extLst>
                <a:ext uri="{FF2B5EF4-FFF2-40B4-BE49-F238E27FC236}">
                  <a16:creationId xmlns:a16="http://schemas.microsoft.com/office/drawing/2014/main" id="{54EE5EB1-AC51-4893-9E46-770F7260783D}"/>
                </a:ext>
              </a:extLst>
            </p:cNvPr>
            <p:cNvSpPr>
              <a:spLocks noChangeShapeType="1"/>
            </p:cNvSpPr>
            <p:nvPr/>
          </p:nvSpPr>
          <p:spPr bwMode="auto">
            <a:xfrm flipH="1" flipV="1">
              <a:off x="3654" y="1591"/>
              <a:ext cx="109" cy="1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94258" name="Group 50">
              <a:extLst>
                <a:ext uri="{FF2B5EF4-FFF2-40B4-BE49-F238E27FC236}">
                  <a16:creationId xmlns:a16="http://schemas.microsoft.com/office/drawing/2014/main" id="{67068E48-9EB4-454B-937C-7ED3FB5B4DDB}"/>
                </a:ext>
              </a:extLst>
            </p:cNvPr>
            <p:cNvGrpSpPr>
              <a:grpSpLocks/>
            </p:cNvGrpSpPr>
            <p:nvPr/>
          </p:nvGrpSpPr>
          <p:grpSpPr bwMode="auto">
            <a:xfrm>
              <a:off x="2042" y="2816"/>
              <a:ext cx="924" cy="495"/>
              <a:chOff x="144" y="1440"/>
              <a:chExt cx="881" cy="510"/>
            </a:xfrm>
          </p:grpSpPr>
          <p:sp>
            <p:nvSpPr>
              <p:cNvPr id="94259" name="Rectangle 51">
                <a:extLst>
                  <a:ext uri="{FF2B5EF4-FFF2-40B4-BE49-F238E27FC236}">
                    <a16:creationId xmlns:a16="http://schemas.microsoft.com/office/drawing/2014/main" id="{598A6C15-6A08-48BC-B0B5-FB888B6412C1}"/>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0" name="Line 52">
                <a:extLst>
                  <a:ext uri="{FF2B5EF4-FFF2-40B4-BE49-F238E27FC236}">
                    <a16:creationId xmlns:a16="http://schemas.microsoft.com/office/drawing/2014/main" id="{66151B96-52D6-4A14-8E30-1F5E51400F21}"/>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1" name="Line 53">
                <a:extLst>
                  <a:ext uri="{FF2B5EF4-FFF2-40B4-BE49-F238E27FC236}">
                    <a16:creationId xmlns:a16="http://schemas.microsoft.com/office/drawing/2014/main" id="{53EEB3A2-0AD1-4E9C-BD62-405FC3885353}"/>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62" name="Text Box 54">
              <a:extLst>
                <a:ext uri="{FF2B5EF4-FFF2-40B4-BE49-F238E27FC236}">
                  <a16:creationId xmlns:a16="http://schemas.microsoft.com/office/drawing/2014/main" id="{E6039059-77B9-46F0-BE02-7D09EA471634}"/>
                </a:ext>
              </a:extLst>
            </p:cNvPr>
            <p:cNvSpPr txBox="1">
              <a:spLocks noChangeArrowheads="1"/>
            </p:cNvSpPr>
            <p:nvPr/>
          </p:nvSpPr>
          <p:spPr bwMode="auto">
            <a:xfrm>
              <a:off x="2141" y="2853"/>
              <a:ext cx="73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nvGrpSpPr>
            <p:cNvPr id="94263" name="Group 55">
              <a:extLst>
                <a:ext uri="{FF2B5EF4-FFF2-40B4-BE49-F238E27FC236}">
                  <a16:creationId xmlns:a16="http://schemas.microsoft.com/office/drawing/2014/main" id="{AC49E347-4760-4265-B90E-0A7ACA5DCEF5}"/>
                </a:ext>
              </a:extLst>
            </p:cNvPr>
            <p:cNvGrpSpPr>
              <a:grpSpLocks/>
            </p:cNvGrpSpPr>
            <p:nvPr/>
          </p:nvGrpSpPr>
          <p:grpSpPr bwMode="auto">
            <a:xfrm>
              <a:off x="3487" y="2816"/>
              <a:ext cx="924" cy="495"/>
              <a:chOff x="144" y="1440"/>
              <a:chExt cx="881" cy="510"/>
            </a:xfrm>
          </p:grpSpPr>
          <p:sp>
            <p:nvSpPr>
              <p:cNvPr id="94264" name="Rectangle 56">
                <a:extLst>
                  <a:ext uri="{FF2B5EF4-FFF2-40B4-BE49-F238E27FC236}">
                    <a16:creationId xmlns:a16="http://schemas.microsoft.com/office/drawing/2014/main" id="{42F1F77E-4DDB-4330-AF41-73991A615315}"/>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5" name="Line 57">
                <a:extLst>
                  <a:ext uri="{FF2B5EF4-FFF2-40B4-BE49-F238E27FC236}">
                    <a16:creationId xmlns:a16="http://schemas.microsoft.com/office/drawing/2014/main" id="{C35C356E-7BAA-4162-AAA5-BE4251BDAA93}"/>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4266" name="Line 58">
                <a:extLst>
                  <a:ext uri="{FF2B5EF4-FFF2-40B4-BE49-F238E27FC236}">
                    <a16:creationId xmlns:a16="http://schemas.microsoft.com/office/drawing/2014/main" id="{8FC96F9B-708D-4094-863D-E23D7C282485}"/>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94267" name="Text Box 59">
              <a:extLst>
                <a:ext uri="{FF2B5EF4-FFF2-40B4-BE49-F238E27FC236}">
                  <a16:creationId xmlns:a16="http://schemas.microsoft.com/office/drawing/2014/main" id="{00057595-F8CC-4F4F-8F39-5DEE934DA297}"/>
                </a:ext>
              </a:extLst>
            </p:cNvPr>
            <p:cNvSpPr txBox="1">
              <a:spLocks noChangeArrowheads="1"/>
            </p:cNvSpPr>
            <p:nvPr/>
          </p:nvSpPr>
          <p:spPr bwMode="auto">
            <a:xfrm>
              <a:off x="3587" y="2853"/>
              <a:ext cx="730"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solidFill>
                    <a:schemeClr val="folHlink"/>
                  </a:solidFill>
                </a:rPr>
                <a:t>&lt;&lt;entity&gt;&gt;</a:t>
              </a:r>
            </a:p>
          </p:txBody>
        </p:sp>
      </p:grpSp>
      <p:sp>
        <p:nvSpPr>
          <p:cNvPr id="94268" name="Text Box 60">
            <a:extLst>
              <a:ext uri="{FF2B5EF4-FFF2-40B4-BE49-F238E27FC236}">
                <a16:creationId xmlns:a16="http://schemas.microsoft.com/office/drawing/2014/main" id="{8FDA7B52-C255-4CE4-B504-755D622EAB2F}"/>
              </a:ext>
            </a:extLst>
          </p:cNvPr>
          <p:cNvSpPr txBox="1">
            <a:spLocks noChangeArrowheads="1"/>
          </p:cNvSpPr>
          <p:nvPr/>
        </p:nvSpPr>
        <p:spPr bwMode="auto">
          <a:xfrm>
            <a:off x="-20638" y="4572000"/>
            <a:ext cx="279401"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7D357C39-0831-44D0-85F0-CB4A9AEC5E7D}"/>
              </a:ext>
            </a:extLst>
          </p:cNvPr>
          <p:cNvSpPr>
            <a:spLocks noGrp="1" noChangeArrowheads="1"/>
          </p:cNvSpPr>
          <p:nvPr>
            <p:ph type="title"/>
          </p:nvPr>
        </p:nvSpPr>
        <p:spPr/>
        <p:txBody>
          <a:bodyPr/>
          <a:lstStyle/>
          <a:p>
            <a:r>
              <a:rPr lang="en-US" altLang="en-US"/>
              <a:t> </a:t>
            </a:r>
          </a:p>
        </p:txBody>
      </p:sp>
      <p:sp>
        <p:nvSpPr>
          <p:cNvPr id="96259" name="Rectangle 3">
            <a:extLst>
              <a:ext uri="{FF2B5EF4-FFF2-40B4-BE49-F238E27FC236}">
                <a16:creationId xmlns:a16="http://schemas.microsoft.com/office/drawing/2014/main" id="{DF554E00-D90F-4D9D-966D-F34ECCA2B163}"/>
              </a:ext>
            </a:extLst>
          </p:cNvPr>
          <p:cNvSpPr>
            <a:spLocks noGrp="1" noChangeArrowheads="1"/>
          </p:cNvSpPr>
          <p:nvPr>
            <p:ph idx="1"/>
          </p:nvPr>
        </p:nvSpPr>
        <p:spPr>
          <a:xfrm>
            <a:off x="457200" y="942109"/>
            <a:ext cx="8229600" cy="5029200"/>
          </a:xfrm>
        </p:spPr>
        <p:txBody>
          <a:bodyPr/>
          <a:lstStyle/>
          <a:p>
            <a:pPr algn="just" rtl="0">
              <a:lnSpc>
                <a:spcPct val="80000"/>
              </a:lnSpc>
            </a:pPr>
            <a:r>
              <a:rPr lang="en-US" altLang="en-US" sz="2000" dirty="0"/>
              <a:t>A control class is a class used to model control behavior specific to one or a few use cases. Control objects (instances of control classes) often control other objects, so their behavior is of the coordinating type.  </a:t>
            </a:r>
          </a:p>
          <a:p>
            <a:pPr algn="just" rtl="0">
              <a:lnSpc>
                <a:spcPct val="80000"/>
              </a:lnSpc>
            </a:pPr>
            <a:r>
              <a:rPr lang="en-US" altLang="en-US" sz="2000" dirty="0"/>
              <a:t>The behavior of a control object is closely related to the realization of a specific use case. In many scenarios, you might even say that the control objects "run" the use-case realizations. However, some control objects can participate in more than one use-case realization if the use-case tasks are strongly related. Furthermore, several control objects of different control classes can participate in one use case. </a:t>
            </a:r>
          </a:p>
          <a:p>
            <a:pPr algn="just" rtl="0">
              <a:lnSpc>
                <a:spcPct val="80000"/>
              </a:lnSpc>
            </a:pPr>
            <a:r>
              <a:rPr lang="en-US" altLang="en-US" sz="2000" dirty="0"/>
              <a:t>When the system performs the use case, a control object is </a:t>
            </a:r>
            <a:r>
              <a:rPr lang="en-US" altLang="en-US" sz="2000" u="sng" dirty="0"/>
              <a:t>created</a:t>
            </a:r>
            <a:r>
              <a:rPr lang="en-US" altLang="en-US" sz="2000" dirty="0"/>
              <a:t>. Control objects usually </a:t>
            </a:r>
            <a:r>
              <a:rPr lang="en-US" altLang="en-US" sz="2000" u="sng" dirty="0"/>
              <a:t>die</a:t>
            </a:r>
            <a:r>
              <a:rPr lang="en-US" altLang="en-US" sz="2000" dirty="0"/>
              <a:t> when their corresponding use case has been performed.</a:t>
            </a:r>
          </a:p>
          <a:p>
            <a:pPr algn="just" rtl="0">
              <a:lnSpc>
                <a:spcPct val="80000"/>
              </a:lnSpc>
              <a:buFontTx/>
              <a:buNone/>
            </a:pPr>
            <a:endParaRPr lang="en-US" altLang="en-US" sz="2000" dirty="0"/>
          </a:p>
        </p:txBody>
      </p:sp>
      <p:sp>
        <p:nvSpPr>
          <p:cNvPr id="6" name="Slide Number Placeholder 5">
            <a:extLst>
              <a:ext uri="{FF2B5EF4-FFF2-40B4-BE49-F238E27FC236}">
                <a16:creationId xmlns:a16="http://schemas.microsoft.com/office/drawing/2014/main" id="{E0594FA4-811F-47B6-9E02-4B377741B802}"/>
              </a:ext>
            </a:extLst>
          </p:cNvPr>
          <p:cNvSpPr>
            <a:spLocks noGrp="1"/>
          </p:cNvSpPr>
          <p:nvPr>
            <p:ph type="sldNum" sz="quarter" idx="12"/>
          </p:nvPr>
        </p:nvSpPr>
        <p:spPr/>
        <p:txBody>
          <a:bodyPr/>
          <a:lstStyle/>
          <a:p>
            <a:fld id="{1C29D4C6-96A0-4FFD-B8FC-62284D063838}" type="slidenum">
              <a:rPr lang="ar-SA" altLang="en-US"/>
              <a:pPr/>
              <a:t>33</a:t>
            </a:fld>
            <a:endParaRPr lang="en-US" altLang="en-US"/>
          </a:p>
        </p:txBody>
      </p:sp>
      <p:sp>
        <p:nvSpPr>
          <p:cNvPr id="96260" name="Rectangle 4">
            <a:extLst>
              <a:ext uri="{FF2B5EF4-FFF2-40B4-BE49-F238E27FC236}">
                <a16:creationId xmlns:a16="http://schemas.microsoft.com/office/drawing/2014/main" id="{C168C862-0FFB-48F2-91B4-531E2D0490A7}"/>
              </a:ext>
            </a:extLst>
          </p:cNvPr>
          <p:cNvSpPr>
            <a:spLocks noChangeArrowheads="1"/>
          </p:cNvSpPr>
          <p:nvPr/>
        </p:nvSpPr>
        <p:spPr bwMode="auto">
          <a:xfrm>
            <a:off x="2217308" y="231775"/>
            <a:ext cx="42596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sz="2800" dirty="0">
                <a:solidFill>
                  <a:schemeClr val="tx2"/>
                </a:solidFill>
              </a:rPr>
              <a:t>The Role of a Control Class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641B1A0B-149C-4DA1-9200-EAE14FCFB4AC}"/>
              </a:ext>
            </a:extLst>
          </p:cNvPr>
          <p:cNvSpPr>
            <a:spLocks noGrp="1" noChangeArrowheads="1"/>
          </p:cNvSpPr>
          <p:nvPr>
            <p:ph type="title"/>
          </p:nvPr>
        </p:nvSpPr>
        <p:spPr>
          <a:xfrm>
            <a:off x="457200" y="381000"/>
            <a:ext cx="8229600" cy="685800"/>
          </a:xfrm>
        </p:spPr>
        <p:txBody>
          <a:bodyPr/>
          <a:lstStyle/>
          <a:p>
            <a:r>
              <a:rPr lang="en-GB" altLang="en-US" sz="2800" dirty="0"/>
              <a:t>The Role of a Control Class</a:t>
            </a:r>
            <a:br>
              <a:rPr lang="en-GB" altLang="en-US" sz="2800" dirty="0"/>
            </a:br>
            <a:r>
              <a:rPr lang="en-US" altLang="en-US" sz="2800" dirty="0"/>
              <a:t> </a:t>
            </a:r>
          </a:p>
        </p:txBody>
      </p:sp>
      <p:sp>
        <p:nvSpPr>
          <p:cNvPr id="98307" name="Rectangle 3">
            <a:extLst>
              <a:ext uri="{FF2B5EF4-FFF2-40B4-BE49-F238E27FC236}">
                <a16:creationId xmlns:a16="http://schemas.microsoft.com/office/drawing/2014/main" id="{4D3C3463-463A-4E3A-8E5E-0004FCFEA04C}"/>
              </a:ext>
            </a:extLst>
          </p:cNvPr>
          <p:cNvSpPr>
            <a:spLocks noGrp="1" noChangeArrowheads="1"/>
          </p:cNvSpPr>
          <p:nvPr>
            <p:ph idx="1"/>
          </p:nvPr>
        </p:nvSpPr>
        <p:spPr>
          <a:xfrm>
            <a:off x="457200" y="533400"/>
            <a:ext cx="8229600" cy="5943600"/>
          </a:xfrm>
        </p:spPr>
        <p:txBody>
          <a:bodyPr/>
          <a:lstStyle/>
          <a:p>
            <a:pPr algn="l" rtl="0">
              <a:lnSpc>
                <a:spcPct val="80000"/>
              </a:lnSpc>
            </a:pPr>
            <a:r>
              <a:rPr lang="en-US" altLang="en-US" sz="2000" dirty="0"/>
              <a:t>Not all use cases require a control object. For example, if the flow of events in a use case is related to one entity object, a boundary object may realize the use case in cooperation with the entity object. </a:t>
            </a:r>
          </a:p>
          <a:p>
            <a:pPr algn="l" rtl="0">
              <a:lnSpc>
                <a:spcPct val="80000"/>
              </a:lnSpc>
            </a:pPr>
            <a:r>
              <a:rPr lang="en-US" altLang="en-US" sz="2000" dirty="0"/>
              <a:t>You can start by identifying one control class per use-case realization, and then refine this as more use-case realizations are identified and commonality is discovered. </a:t>
            </a:r>
          </a:p>
          <a:p>
            <a:pPr algn="l" rtl="0">
              <a:lnSpc>
                <a:spcPct val="80000"/>
              </a:lnSpc>
            </a:pPr>
            <a:r>
              <a:rPr lang="en-US" altLang="en-US" sz="2000" dirty="0"/>
              <a:t>Control classes can contribute to understanding the system because they represent the dynamics of the system, handling the main tasks and control flows.</a:t>
            </a:r>
          </a:p>
          <a:p>
            <a:pPr algn="l" rtl="0">
              <a:lnSpc>
                <a:spcPct val="80000"/>
              </a:lnSpc>
            </a:pPr>
            <a:r>
              <a:rPr lang="en-US" altLang="en-US" sz="2000" dirty="0"/>
              <a:t>The addition of a control class per actor/use case pair is only an initial cut—as analysis and design continues, control classes may be eliminated, split up, or combined.</a:t>
            </a:r>
            <a:endParaRPr lang="ar-JO" altLang="en-US" sz="2000" dirty="0"/>
          </a:p>
          <a:p>
            <a:pPr algn="l" rtl="0">
              <a:lnSpc>
                <a:spcPct val="80000"/>
              </a:lnSpc>
            </a:pPr>
            <a:r>
              <a:rPr lang="en-US" altLang="en-US" sz="2000" dirty="0"/>
              <a:t>In the early stages of the Elaboration Phase, a control class is added for each actor/use case pair.</a:t>
            </a:r>
          </a:p>
        </p:txBody>
      </p:sp>
      <p:sp>
        <p:nvSpPr>
          <p:cNvPr id="5" name="Slide Number Placeholder 5">
            <a:extLst>
              <a:ext uri="{FF2B5EF4-FFF2-40B4-BE49-F238E27FC236}">
                <a16:creationId xmlns:a16="http://schemas.microsoft.com/office/drawing/2014/main" id="{369F801F-B9D8-4DAD-80E2-A70A66A08673}"/>
              </a:ext>
            </a:extLst>
          </p:cNvPr>
          <p:cNvSpPr>
            <a:spLocks noGrp="1"/>
          </p:cNvSpPr>
          <p:nvPr>
            <p:ph type="sldNum" sz="quarter" idx="12"/>
          </p:nvPr>
        </p:nvSpPr>
        <p:spPr/>
        <p:txBody>
          <a:bodyPr/>
          <a:lstStyle/>
          <a:p>
            <a:fld id="{075F7B0C-D091-4DC1-BBE5-4EDB5F101851}" type="slidenum">
              <a:rPr lang="ar-SA" altLang="en-US"/>
              <a:pPr/>
              <a:t>34</a:t>
            </a:fld>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B44333F6-E193-4B48-964B-A682F4246101}"/>
              </a:ext>
            </a:extLst>
          </p:cNvPr>
          <p:cNvSpPr>
            <a:spLocks noGrp="1" noChangeArrowheads="1"/>
          </p:cNvSpPr>
          <p:nvPr>
            <p:ph type="title"/>
          </p:nvPr>
        </p:nvSpPr>
        <p:spPr/>
        <p:txBody>
          <a:bodyPr/>
          <a:lstStyle/>
          <a:p>
            <a:r>
              <a:rPr lang="en-US" altLang="en-US" dirty="0"/>
              <a:t> </a:t>
            </a:r>
          </a:p>
        </p:txBody>
      </p:sp>
      <p:sp>
        <p:nvSpPr>
          <p:cNvPr id="97283" name="Rectangle 3">
            <a:extLst>
              <a:ext uri="{FF2B5EF4-FFF2-40B4-BE49-F238E27FC236}">
                <a16:creationId xmlns:a16="http://schemas.microsoft.com/office/drawing/2014/main" id="{D25195AB-028F-4ADE-90B2-9E8212964BFF}"/>
              </a:ext>
            </a:extLst>
          </p:cNvPr>
          <p:cNvSpPr>
            <a:spLocks noGrp="1" noChangeArrowheads="1"/>
          </p:cNvSpPr>
          <p:nvPr>
            <p:ph idx="1"/>
          </p:nvPr>
        </p:nvSpPr>
        <p:spPr/>
        <p:txBody>
          <a:bodyPr/>
          <a:lstStyle/>
          <a:p>
            <a:pPr algn="l" rtl="0">
              <a:buFontTx/>
              <a:buNone/>
            </a:pPr>
            <a:r>
              <a:rPr lang="en-US" altLang="en-US" dirty="0"/>
              <a:t>  </a:t>
            </a:r>
          </a:p>
        </p:txBody>
      </p:sp>
      <p:sp>
        <p:nvSpPr>
          <p:cNvPr id="48" name="Slide Number Placeholder 5">
            <a:extLst>
              <a:ext uri="{FF2B5EF4-FFF2-40B4-BE49-F238E27FC236}">
                <a16:creationId xmlns:a16="http://schemas.microsoft.com/office/drawing/2014/main" id="{DFE811D3-E34F-41AB-A420-718D03CE4FC0}"/>
              </a:ext>
            </a:extLst>
          </p:cNvPr>
          <p:cNvSpPr>
            <a:spLocks noGrp="1"/>
          </p:cNvSpPr>
          <p:nvPr>
            <p:ph type="sldNum" sz="quarter" idx="12"/>
          </p:nvPr>
        </p:nvSpPr>
        <p:spPr/>
        <p:txBody>
          <a:bodyPr/>
          <a:lstStyle/>
          <a:p>
            <a:fld id="{456A31C2-E511-4D26-8318-002EBAA9FBE7}" type="slidenum">
              <a:rPr lang="ar-SA" altLang="en-US"/>
              <a:pPr/>
              <a:t>35</a:t>
            </a:fld>
            <a:endParaRPr lang="en-US" altLang="en-US"/>
          </a:p>
        </p:txBody>
      </p:sp>
      <p:sp>
        <p:nvSpPr>
          <p:cNvPr id="97284" name="Rectangle 4">
            <a:extLst>
              <a:ext uri="{FF2B5EF4-FFF2-40B4-BE49-F238E27FC236}">
                <a16:creationId xmlns:a16="http://schemas.microsoft.com/office/drawing/2014/main" id="{0A967284-2F5D-4689-9BB5-E091FF7AF30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latin typeface="+mn-lt"/>
              </a:rPr>
              <a:t>Example: Control Classes</a:t>
            </a:r>
          </a:p>
        </p:txBody>
      </p:sp>
      <p:grpSp>
        <p:nvGrpSpPr>
          <p:cNvPr id="97285" name="Group 5">
            <a:extLst>
              <a:ext uri="{FF2B5EF4-FFF2-40B4-BE49-F238E27FC236}">
                <a16:creationId xmlns:a16="http://schemas.microsoft.com/office/drawing/2014/main" id="{AC75058E-DAFD-4884-9AF6-3D9001E4C69B}"/>
              </a:ext>
            </a:extLst>
          </p:cNvPr>
          <p:cNvGrpSpPr>
            <a:grpSpLocks/>
          </p:cNvGrpSpPr>
          <p:nvPr/>
        </p:nvGrpSpPr>
        <p:grpSpPr bwMode="auto">
          <a:xfrm>
            <a:off x="762000" y="1066800"/>
            <a:ext cx="2209800" cy="1341438"/>
            <a:chOff x="640" y="528"/>
            <a:chExt cx="1392" cy="845"/>
          </a:xfrm>
        </p:grpSpPr>
        <p:grpSp>
          <p:nvGrpSpPr>
            <p:cNvPr id="97286" name="Group 6">
              <a:extLst>
                <a:ext uri="{FF2B5EF4-FFF2-40B4-BE49-F238E27FC236}">
                  <a16:creationId xmlns:a16="http://schemas.microsoft.com/office/drawing/2014/main" id="{D2D24822-ED15-4AE0-B468-68F67883A379}"/>
                </a:ext>
              </a:extLst>
            </p:cNvPr>
            <p:cNvGrpSpPr>
              <a:grpSpLocks/>
            </p:cNvGrpSpPr>
            <p:nvPr/>
          </p:nvGrpSpPr>
          <p:grpSpPr bwMode="auto">
            <a:xfrm>
              <a:off x="1158" y="528"/>
              <a:ext cx="366" cy="443"/>
              <a:chOff x="3935" y="1469"/>
              <a:chExt cx="366" cy="443"/>
            </a:xfrm>
          </p:grpSpPr>
          <p:sp>
            <p:nvSpPr>
              <p:cNvPr id="97287" name="Line 7">
                <a:extLst>
                  <a:ext uri="{FF2B5EF4-FFF2-40B4-BE49-F238E27FC236}">
                    <a16:creationId xmlns:a16="http://schemas.microsoft.com/office/drawing/2014/main" id="{2D4C60B7-2B07-47DE-96F3-AC4DDEAF3F10}"/>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8" name="Line 8">
                <a:extLst>
                  <a:ext uri="{FF2B5EF4-FFF2-40B4-BE49-F238E27FC236}">
                    <a16:creationId xmlns:a16="http://schemas.microsoft.com/office/drawing/2014/main" id="{61735F0F-3648-4341-8BE6-ED974DE00326}"/>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89" name="Oval 9">
                <a:extLst>
                  <a:ext uri="{FF2B5EF4-FFF2-40B4-BE49-F238E27FC236}">
                    <a16:creationId xmlns:a16="http://schemas.microsoft.com/office/drawing/2014/main" id="{55729847-E99A-4C51-8E04-3B7DCE2C978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290" name="Text Box 10">
              <a:extLst>
                <a:ext uri="{FF2B5EF4-FFF2-40B4-BE49-F238E27FC236}">
                  <a16:creationId xmlns:a16="http://schemas.microsoft.com/office/drawing/2014/main" id="{539F88CA-5CBF-4836-95FB-F26B2586628E}"/>
                </a:ext>
              </a:extLst>
            </p:cNvPr>
            <p:cNvSpPr txBox="1">
              <a:spLocks noChangeArrowheads="1"/>
            </p:cNvSpPr>
            <p:nvPr/>
          </p:nvSpPr>
          <p:spPr bwMode="auto">
            <a:xfrm>
              <a:off x="640" y="1027"/>
              <a:ext cx="13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RegistrationController</a:t>
              </a:r>
            </a:p>
            <a:p>
              <a:pPr algn="ctr" rtl="0" eaLnBrk="0" hangingPunct="0"/>
              <a:r>
                <a:rPr lang="en-US" altLang="en-US"/>
                <a:t> </a:t>
              </a:r>
            </a:p>
          </p:txBody>
        </p:sp>
      </p:grpSp>
      <p:grpSp>
        <p:nvGrpSpPr>
          <p:cNvPr id="97291" name="Group 11">
            <a:extLst>
              <a:ext uri="{FF2B5EF4-FFF2-40B4-BE49-F238E27FC236}">
                <a16:creationId xmlns:a16="http://schemas.microsoft.com/office/drawing/2014/main" id="{FFA0B544-A91E-4CA9-BBE4-D85FA63CD2C5}"/>
              </a:ext>
            </a:extLst>
          </p:cNvPr>
          <p:cNvGrpSpPr>
            <a:grpSpLocks/>
          </p:cNvGrpSpPr>
          <p:nvPr/>
        </p:nvGrpSpPr>
        <p:grpSpPr bwMode="auto">
          <a:xfrm>
            <a:off x="527050" y="4473575"/>
            <a:ext cx="2451100" cy="1341438"/>
            <a:chOff x="564" y="528"/>
            <a:chExt cx="1544" cy="845"/>
          </a:xfrm>
        </p:grpSpPr>
        <p:grpSp>
          <p:nvGrpSpPr>
            <p:cNvPr id="97292" name="Group 12">
              <a:extLst>
                <a:ext uri="{FF2B5EF4-FFF2-40B4-BE49-F238E27FC236}">
                  <a16:creationId xmlns:a16="http://schemas.microsoft.com/office/drawing/2014/main" id="{EC8EC5EE-7BE7-4BE2-9291-2BD30116C994}"/>
                </a:ext>
              </a:extLst>
            </p:cNvPr>
            <p:cNvGrpSpPr>
              <a:grpSpLocks/>
            </p:cNvGrpSpPr>
            <p:nvPr/>
          </p:nvGrpSpPr>
          <p:grpSpPr bwMode="auto">
            <a:xfrm>
              <a:off x="1158" y="528"/>
              <a:ext cx="366" cy="443"/>
              <a:chOff x="3935" y="1469"/>
              <a:chExt cx="366" cy="443"/>
            </a:xfrm>
          </p:grpSpPr>
          <p:sp>
            <p:nvSpPr>
              <p:cNvPr id="97293" name="Line 13">
                <a:extLst>
                  <a:ext uri="{FF2B5EF4-FFF2-40B4-BE49-F238E27FC236}">
                    <a16:creationId xmlns:a16="http://schemas.microsoft.com/office/drawing/2014/main" id="{B9A548D7-7AC7-4B15-A5DC-443904A78DEE}"/>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4" name="Line 14">
                <a:extLst>
                  <a:ext uri="{FF2B5EF4-FFF2-40B4-BE49-F238E27FC236}">
                    <a16:creationId xmlns:a16="http://schemas.microsoft.com/office/drawing/2014/main" id="{1F3C04E4-D2F3-47B3-84D3-DABB8AD6C254}"/>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95" name="Oval 15">
                <a:extLst>
                  <a:ext uri="{FF2B5EF4-FFF2-40B4-BE49-F238E27FC236}">
                    <a16:creationId xmlns:a16="http://schemas.microsoft.com/office/drawing/2014/main" id="{2821C4E7-18FD-4358-B5B1-CE68415BAC2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296" name="Text Box 16">
              <a:extLst>
                <a:ext uri="{FF2B5EF4-FFF2-40B4-BE49-F238E27FC236}">
                  <a16:creationId xmlns:a16="http://schemas.microsoft.com/office/drawing/2014/main" id="{9F8D569C-B124-4891-AFAE-283AF460772B}"/>
                </a:ext>
              </a:extLst>
            </p:cNvPr>
            <p:cNvSpPr txBox="1">
              <a:spLocks noChangeArrowheads="1"/>
            </p:cNvSpPr>
            <p:nvPr/>
          </p:nvSpPr>
          <p:spPr bwMode="auto">
            <a:xfrm>
              <a:off x="564" y="1027"/>
              <a:ext cx="154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SubmitGradesController</a:t>
              </a:r>
            </a:p>
            <a:p>
              <a:pPr algn="ctr" rtl="0" eaLnBrk="0" hangingPunct="0"/>
              <a:r>
                <a:rPr lang="en-US" altLang="en-US"/>
                <a:t> </a:t>
              </a:r>
            </a:p>
          </p:txBody>
        </p:sp>
      </p:grpSp>
      <p:grpSp>
        <p:nvGrpSpPr>
          <p:cNvPr id="97297" name="Group 17">
            <a:extLst>
              <a:ext uri="{FF2B5EF4-FFF2-40B4-BE49-F238E27FC236}">
                <a16:creationId xmlns:a16="http://schemas.microsoft.com/office/drawing/2014/main" id="{5B46FFFE-E8D3-4881-903D-9B489C2D5340}"/>
              </a:ext>
            </a:extLst>
          </p:cNvPr>
          <p:cNvGrpSpPr>
            <a:grpSpLocks/>
          </p:cNvGrpSpPr>
          <p:nvPr/>
        </p:nvGrpSpPr>
        <p:grpSpPr bwMode="auto">
          <a:xfrm>
            <a:off x="3733800" y="2743200"/>
            <a:ext cx="3378200" cy="1341438"/>
            <a:chOff x="272" y="528"/>
            <a:chExt cx="2128" cy="845"/>
          </a:xfrm>
        </p:grpSpPr>
        <p:grpSp>
          <p:nvGrpSpPr>
            <p:cNvPr id="97298" name="Group 18">
              <a:extLst>
                <a:ext uri="{FF2B5EF4-FFF2-40B4-BE49-F238E27FC236}">
                  <a16:creationId xmlns:a16="http://schemas.microsoft.com/office/drawing/2014/main" id="{B9E711E4-6DE7-4D97-98E2-B892CCC05A14}"/>
                </a:ext>
              </a:extLst>
            </p:cNvPr>
            <p:cNvGrpSpPr>
              <a:grpSpLocks/>
            </p:cNvGrpSpPr>
            <p:nvPr/>
          </p:nvGrpSpPr>
          <p:grpSpPr bwMode="auto">
            <a:xfrm>
              <a:off x="1158" y="528"/>
              <a:ext cx="366" cy="443"/>
              <a:chOff x="3935" y="1469"/>
              <a:chExt cx="366" cy="443"/>
            </a:xfrm>
          </p:grpSpPr>
          <p:sp>
            <p:nvSpPr>
              <p:cNvPr id="97299" name="Line 19">
                <a:extLst>
                  <a:ext uri="{FF2B5EF4-FFF2-40B4-BE49-F238E27FC236}">
                    <a16:creationId xmlns:a16="http://schemas.microsoft.com/office/drawing/2014/main" id="{F52CEBB1-202F-4F9D-95D4-FE0EB43356B7}"/>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0" name="Line 20">
                <a:extLst>
                  <a:ext uri="{FF2B5EF4-FFF2-40B4-BE49-F238E27FC236}">
                    <a16:creationId xmlns:a16="http://schemas.microsoft.com/office/drawing/2014/main" id="{31F60BEC-90A8-4FA0-A432-54C8D0FAC99D}"/>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1" name="Oval 21">
                <a:extLst>
                  <a:ext uri="{FF2B5EF4-FFF2-40B4-BE49-F238E27FC236}">
                    <a16:creationId xmlns:a16="http://schemas.microsoft.com/office/drawing/2014/main" id="{D8A304A0-6671-48E8-9575-6BF13D66E3AF}"/>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02" name="Text Box 22">
              <a:extLst>
                <a:ext uri="{FF2B5EF4-FFF2-40B4-BE49-F238E27FC236}">
                  <a16:creationId xmlns:a16="http://schemas.microsoft.com/office/drawing/2014/main" id="{AC859410-C2B5-4B26-8DAB-6052FA09E83F}"/>
                </a:ext>
              </a:extLst>
            </p:cNvPr>
            <p:cNvSpPr txBox="1">
              <a:spLocks noChangeArrowheads="1"/>
            </p:cNvSpPr>
            <p:nvPr/>
          </p:nvSpPr>
          <p:spPr bwMode="auto">
            <a:xfrm>
              <a:off x="272" y="1027"/>
              <a:ext cx="212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SelectCoursesToTeachController</a:t>
              </a:r>
            </a:p>
            <a:p>
              <a:pPr algn="ctr" rtl="0" eaLnBrk="0" hangingPunct="0"/>
              <a:r>
                <a:rPr lang="en-US" altLang="en-US"/>
                <a:t> </a:t>
              </a:r>
            </a:p>
          </p:txBody>
        </p:sp>
      </p:grpSp>
      <p:grpSp>
        <p:nvGrpSpPr>
          <p:cNvPr id="97303" name="Group 23">
            <a:extLst>
              <a:ext uri="{FF2B5EF4-FFF2-40B4-BE49-F238E27FC236}">
                <a16:creationId xmlns:a16="http://schemas.microsoft.com/office/drawing/2014/main" id="{D1D155F6-B936-4A19-A12D-C32F3E664F95}"/>
              </a:ext>
            </a:extLst>
          </p:cNvPr>
          <p:cNvGrpSpPr>
            <a:grpSpLocks/>
          </p:cNvGrpSpPr>
          <p:nvPr/>
        </p:nvGrpSpPr>
        <p:grpSpPr bwMode="auto">
          <a:xfrm>
            <a:off x="457200" y="2743200"/>
            <a:ext cx="2832100" cy="1341438"/>
            <a:chOff x="444" y="528"/>
            <a:chExt cx="1784" cy="845"/>
          </a:xfrm>
        </p:grpSpPr>
        <p:grpSp>
          <p:nvGrpSpPr>
            <p:cNvPr id="97304" name="Group 24">
              <a:extLst>
                <a:ext uri="{FF2B5EF4-FFF2-40B4-BE49-F238E27FC236}">
                  <a16:creationId xmlns:a16="http://schemas.microsoft.com/office/drawing/2014/main" id="{F51B4273-1DB7-4FBF-BB56-51F656FABEE3}"/>
                </a:ext>
              </a:extLst>
            </p:cNvPr>
            <p:cNvGrpSpPr>
              <a:grpSpLocks/>
            </p:cNvGrpSpPr>
            <p:nvPr/>
          </p:nvGrpSpPr>
          <p:grpSpPr bwMode="auto">
            <a:xfrm>
              <a:off x="1158" y="528"/>
              <a:ext cx="366" cy="443"/>
              <a:chOff x="3935" y="1469"/>
              <a:chExt cx="366" cy="443"/>
            </a:xfrm>
          </p:grpSpPr>
          <p:sp>
            <p:nvSpPr>
              <p:cNvPr id="97305" name="Line 25">
                <a:extLst>
                  <a:ext uri="{FF2B5EF4-FFF2-40B4-BE49-F238E27FC236}">
                    <a16:creationId xmlns:a16="http://schemas.microsoft.com/office/drawing/2014/main" id="{85199759-774F-4B1D-A624-BFBC7EC57DB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6" name="Line 26">
                <a:extLst>
                  <a:ext uri="{FF2B5EF4-FFF2-40B4-BE49-F238E27FC236}">
                    <a16:creationId xmlns:a16="http://schemas.microsoft.com/office/drawing/2014/main" id="{5E71636B-FA87-4A22-9581-7BBD52F36507}"/>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07" name="Oval 27">
                <a:extLst>
                  <a:ext uri="{FF2B5EF4-FFF2-40B4-BE49-F238E27FC236}">
                    <a16:creationId xmlns:a16="http://schemas.microsoft.com/office/drawing/2014/main" id="{B5F79760-C553-4517-8C3E-D807CA850FF4}"/>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08" name="Text Box 28">
              <a:extLst>
                <a:ext uri="{FF2B5EF4-FFF2-40B4-BE49-F238E27FC236}">
                  <a16:creationId xmlns:a16="http://schemas.microsoft.com/office/drawing/2014/main" id="{01FA718C-B4C3-4DCB-9B02-279F0FB4ADBD}"/>
                </a:ext>
              </a:extLst>
            </p:cNvPr>
            <p:cNvSpPr txBox="1">
              <a:spLocks noChangeArrowheads="1"/>
            </p:cNvSpPr>
            <p:nvPr/>
          </p:nvSpPr>
          <p:spPr bwMode="auto">
            <a:xfrm>
              <a:off x="444" y="1027"/>
              <a:ext cx="178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MaintainProfessorController</a:t>
              </a:r>
            </a:p>
            <a:p>
              <a:pPr algn="ctr" rtl="0" eaLnBrk="0" hangingPunct="0"/>
              <a:r>
                <a:rPr lang="en-US" altLang="en-US"/>
                <a:t> </a:t>
              </a:r>
            </a:p>
          </p:txBody>
        </p:sp>
      </p:grpSp>
      <p:grpSp>
        <p:nvGrpSpPr>
          <p:cNvPr id="97309" name="Group 29">
            <a:extLst>
              <a:ext uri="{FF2B5EF4-FFF2-40B4-BE49-F238E27FC236}">
                <a16:creationId xmlns:a16="http://schemas.microsoft.com/office/drawing/2014/main" id="{7EAF241E-1B83-422A-A8E0-AA8974C0B2A3}"/>
              </a:ext>
            </a:extLst>
          </p:cNvPr>
          <p:cNvGrpSpPr>
            <a:grpSpLocks/>
          </p:cNvGrpSpPr>
          <p:nvPr/>
        </p:nvGrpSpPr>
        <p:grpSpPr bwMode="auto">
          <a:xfrm>
            <a:off x="6502400" y="1066800"/>
            <a:ext cx="2641600" cy="1341438"/>
            <a:chOff x="504" y="528"/>
            <a:chExt cx="1664" cy="845"/>
          </a:xfrm>
        </p:grpSpPr>
        <p:grpSp>
          <p:nvGrpSpPr>
            <p:cNvPr id="97310" name="Group 30">
              <a:extLst>
                <a:ext uri="{FF2B5EF4-FFF2-40B4-BE49-F238E27FC236}">
                  <a16:creationId xmlns:a16="http://schemas.microsoft.com/office/drawing/2014/main" id="{196F938E-A858-471D-BCF4-254659C48072}"/>
                </a:ext>
              </a:extLst>
            </p:cNvPr>
            <p:cNvGrpSpPr>
              <a:grpSpLocks/>
            </p:cNvGrpSpPr>
            <p:nvPr/>
          </p:nvGrpSpPr>
          <p:grpSpPr bwMode="auto">
            <a:xfrm>
              <a:off x="1158" y="528"/>
              <a:ext cx="366" cy="443"/>
              <a:chOff x="3935" y="1469"/>
              <a:chExt cx="366" cy="443"/>
            </a:xfrm>
          </p:grpSpPr>
          <p:sp>
            <p:nvSpPr>
              <p:cNvPr id="97311" name="Line 31">
                <a:extLst>
                  <a:ext uri="{FF2B5EF4-FFF2-40B4-BE49-F238E27FC236}">
                    <a16:creationId xmlns:a16="http://schemas.microsoft.com/office/drawing/2014/main" id="{8AA7DF39-B340-44B7-BEB1-51014F5982F3}"/>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2" name="Line 32">
                <a:extLst>
                  <a:ext uri="{FF2B5EF4-FFF2-40B4-BE49-F238E27FC236}">
                    <a16:creationId xmlns:a16="http://schemas.microsoft.com/office/drawing/2014/main" id="{A13CBF7C-615E-4F03-A043-19477A753FB0}"/>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3" name="Oval 33">
                <a:extLst>
                  <a:ext uri="{FF2B5EF4-FFF2-40B4-BE49-F238E27FC236}">
                    <a16:creationId xmlns:a16="http://schemas.microsoft.com/office/drawing/2014/main" id="{CD249E96-19C3-4CC3-A8B9-D18441AFE76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14" name="Text Box 34">
              <a:extLst>
                <a:ext uri="{FF2B5EF4-FFF2-40B4-BE49-F238E27FC236}">
                  <a16:creationId xmlns:a16="http://schemas.microsoft.com/office/drawing/2014/main" id="{992C4C83-50D0-41CF-8FE6-2D5E967058AA}"/>
                </a:ext>
              </a:extLst>
            </p:cNvPr>
            <p:cNvSpPr txBox="1">
              <a:spLocks noChangeArrowheads="1"/>
            </p:cNvSpPr>
            <p:nvPr/>
          </p:nvSpPr>
          <p:spPr bwMode="auto">
            <a:xfrm>
              <a:off x="504" y="1027"/>
              <a:ext cx="1664"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MaintainStudentController</a:t>
              </a:r>
            </a:p>
            <a:p>
              <a:pPr algn="ctr" rtl="0" eaLnBrk="0" hangingPunct="0"/>
              <a:r>
                <a:rPr lang="en-US" altLang="en-US"/>
                <a:t> </a:t>
              </a:r>
            </a:p>
          </p:txBody>
        </p:sp>
      </p:grpSp>
      <p:grpSp>
        <p:nvGrpSpPr>
          <p:cNvPr id="97315" name="Group 35">
            <a:extLst>
              <a:ext uri="{FF2B5EF4-FFF2-40B4-BE49-F238E27FC236}">
                <a16:creationId xmlns:a16="http://schemas.microsoft.com/office/drawing/2014/main" id="{834705BE-71AC-4B23-A546-4D2C133026FB}"/>
              </a:ext>
            </a:extLst>
          </p:cNvPr>
          <p:cNvGrpSpPr>
            <a:grpSpLocks/>
          </p:cNvGrpSpPr>
          <p:nvPr/>
        </p:nvGrpSpPr>
        <p:grpSpPr bwMode="auto">
          <a:xfrm>
            <a:off x="4324350" y="4572000"/>
            <a:ext cx="2171700" cy="1341438"/>
            <a:chOff x="652" y="528"/>
            <a:chExt cx="1368" cy="845"/>
          </a:xfrm>
        </p:grpSpPr>
        <p:grpSp>
          <p:nvGrpSpPr>
            <p:cNvPr id="97316" name="Group 36">
              <a:extLst>
                <a:ext uri="{FF2B5EF4-FFF2-40B4-BE49-F238E27FC236}">
                  <a16:creationId xmlns:a16="http://schemas.microsoft.com/office/drawing/2014/main" id="{E8952BF0-22FA-420A-A752-808B62BA0266}"/>
                </a:ext>
              </a:extLst>
            </p:cNvPr>
            <p:cNvGrpSpPr>
              <a:grpSpLocks/>
            </p:cNvGrpSpPr>
            <p:nvPr/>
          </p:nvGrpSpPr>
          <p:grpSpPr bwMode="auto">
            <a:xfrm>
              <a:off x="1158" y="528"/>
              <a:ext cx="366" cy="443"/>
              <a:chOff x="3935" y="1469"/>
              <a:chExt cx="366" cy="443"/>
            </a:xfrm>
          </p:grpSpPr>
          <p:sp>
            <p:nvSpPr>
              <p:cNvPr id="97317" name="Line 37">
                <a:extLst>
                  <a:ext uri="{FF2B5EF4-FFF2-40B4-BE49-F238E27FC236}">
                    <a16:creationId xmlns:a16="http://schemas.microsoft.com/office/drawing/2014/main" id="{2F0163A2-5911-4BDB-8631-36FBEA1BC5A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8" name="Line 38">
                <a:extLst>
                  <a:ext uri="{FF2B5EF4-FFF2-40B4-BE49-F238E27FC236}">
                    <a16:creationId xmlns:a16="http://schemas.microsoft.com/office/drawing/2014/main" id="{7112FAD0-D7F4-44FB-BD69-D23641F5AF88}"/>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19" name="Oval 39">
                <a:extLst>
                  <a:ext uri="{FF2B5EF4-FFF2-40B4-BE49-F238E27FC236}">
                    <a16:creationId xmlns:a16="http://schemas.microsoft.com/office/drawing/2014/main" id="{E7DEBC76-041D-45DA-9196-62CBD4E9E42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20" name="Text Box 40">
              <a:extLst>
                <a:ext uri="{FF2B5EF4-FFF2-40B4-BE49-F238E27FC236}">
                  <a16:creationId xmlns:a16="http://schemas.microsoft.com/office/drawing/2014/main" id="{1DF97DD3-A175-4737-85C5-8F9792EF419A}"/>
                </a:ext>
              </a:extLst>
            </p:cNvPr>
            <p:cNvSpPr txBox="1">
              <a:spLocks noChangeArrowheads="1"/>
            </p:cNvSpPr>
            <p:nvPr/>
          </p:nvSpPr>
          <p:spPr bwMode="auto">
            <a:xfrm>
              <a:off x="652" y="1027"/>
              <a:ext cx="1368"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ReportCardController</a:t>
              </a:r>
            </a:p>
            <a:p>
              <a:pPr algn="ctr" rtl="0" eaLnBrk="0" hangingPunct="0"/>
              <a:r>
                <a:rPr lang="en-US" altLang="en-US"/>
                <a:t> </a:t>
              </a:r>
            </a:p>
          </p:txBody>
        </p:sp>
      </p:grpSp>
      <p:grpSp>
        <p:nvGrpSpPr>
          <p:cNvPr id="97321" name="Group 41">
            <a:extLst>
              <a:ext uri="{FF2B5EF4-FFF2-40B4-BE49-F238E27FC236}">
                <a16:creationId xmlns:a16="http://schemas.microsoft.com/office/drawing/2014/main" id="{897007C3-E313-4E7D-9E08-AEECA2E8E264}"/>
              </a:ext>
            </a:extLst>
          </p:cNvPr>
          <p:cNvGrpSpPr>
            <a:grpSpLocks/>
          </p:cNvGrpSpPr>
          <p:nvPr/>
        </p:nvGrpSpPr>
        <p:grpSpPr bwMode="auto">
          <a:xfrm>
            <a:off x="3511550" y="1066800"/>
            <a:ext cx="2794000" cy="1341438"/>
            <a:chOff x="456" y="528"/>
            <a:chExt cx="1760" cy="845"/>
          </a:xfrm>
        </p:grpSpPr>
        <p:grpSp>
          <p:nvGrpSpPr>
            <p:cNvPr id="97322" name="Group 42">
              <a:extLst>
                <a:ext uri="{FF2B5EF4-FFF2-40B4-BE49-F238E27FC236}">
                  <a16:creationId xmlns:a16="http://schemas.microsoft.com/office/drawing/2014/main" id="{D533A32B-3CF2-4E6A-8D1C-D51CD857EC9B}"/>
                </a:ext>
              </a:extLst>
            </p:cNvPr>
            <p:cNvGrpSpPr>
              <a:grpSpLocks/>
            </p:cNvGrpSpPr>
            <p:nvPr/>
          </p:nvGrpSpPr>
          <p:grpSpPr bwMode="auto">
            <a:xfrm>
              <a:off x="1158" y="528"/>
              <a:ext cx="366" cy="443"/>
              <a:chOff x="3935" y="1469"/>
              <a:chExt cx="366" cy="443"/>
            </a:xfrm>
          </p:grpSpPr>
          <p:sp>
            <p:nvSpPr>
              <p:cNvPr id="97323" name="Line 43">
                <a:extLst>
                  <a:ext uri="{FF2B5EF4-FFF2-40B4-BE49-F238E27FC236}">
                    <a16:creationId xmlns:a16="http://schemas.microsoft.com/office/drawing/2014/main" id="{4299E191-D346-46DB-A155-77AE1462A96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24" name="Line 44">
                <a:extLst>
                  <a:ext uri="{FF2B5EF4-FFF2-40B4-BE49-F238E27FC236}">
                    <a16:creationId xmlns:a16="http://schemas.microsoft.com/office/drawing/2014/main" id="{568A848E-0D92-48B9-A62D-95195906A1B5}"/>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325" name="Oval 45">
                <a:extLst>
                  <a:ext uri="{FF2B5EF4-FFF2-40B4-BE49-F238E27FC236}">
                    <a16:creationId xmlns:a16="http://schemas.microsoft.com/office/drawing/2014/main" id="{18B02B89-E51A-4AB8-BEBB-219112B65D2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7326" name="Text Box 46">
              <a:extLst>
                <a:ext uri="{FF2B5EF4-FFF2-40B4-BE49-F238E27FC236}">
                  <a16:creationId xmlns:a16="http://schemas.microsoft.com/office/drawing/2014/main" id="{A1ECA5BB-FFB9-428C-905D-809F2F6AC276}"/>
                </a:ext>
              </a:extLst>
            </p:cNvPr>
            <p:cNvSpPr txBox="1">
              <a:spLocks noChangeArrowheads="1"/>
            </p:cNvSpPr>
            <p:nvPr/>
          </p:nvSpPr>
          <p:spPr bwMode="auto">
            <a:xfrm>
              <a:off x="456" y="1027"/>
              <a:ext cx="1760"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dirty="0" err="1"/>
                <a:t>CloseRegistrationController</a:t>
              </a:r>
              <a:endParaRPr lang="en-US" altLang="en-US" dirty="0"/>
            </a:p>
            <a:p>
              <a:pPr algn="ctr" rtl="0" eaLnBrk="0" hangingPunct="0"/>
              <a:r>
                <a:rPr lang="en-US" altLang="en-US" dirty="0"/>
                <a:t> </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A57BCD10-24AD-49CD-861A-A75ECB884F4B}"/>
              </a:ext>
            </a:extLst>
          </p:cNvPr>
          <p:cNvSpPr>
            <a:spLocks noGrp="1" noChangeArrowheads="1"/>
          </p:cNvSpPr>
          <p:nvPr>
            <p:ph type="title"/>
          </p:nvPr>
        </p:nvSpPr>
        <p:spPr/>
        <p:txBody>
          <a:bodyPr/>
          <a:lstStyle/>
          <a:p>
            <a:r>
              <a:rPr lang="en-US" altLang="en-US"/>
              <a:t>  </a:t>
            </a:r>
          </a:p>
        </p:txBody>
      </p:sp>
      <p:sp>
        <p:nvSpPr>
          <p:cNvPr id="81923" name="Rectangle 3">
            <a:extLst>
              <a:ext uri="{FF2B5EF4-FFF2-40B4-BE49-F238E27FC236}">
                <a16:creationId xmlns:a16="http://schemas.microsoft.com/office/drawing/2014/main" id="{BD7FADB6-AFB1-40B0-83AC-8E2E742B4311}"/>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B47D0690-41BF-4E39-A050-BF0D17CA1E48}"/>
              </a:ext>
            </a:extLst>
          </p:cNvPr>
          <p:cNvSpPr>
            <a:spLocks noGrp="1"/>
          </p:cNvSpPr>
          <p:nvPr>
            <p:ph type="sldNum" sz="quarter" idx="12"/>
          </p:nvPr>
        </p:nvSpPr>
        <p:spPr/>
        <p:txBody>
          <a:bodyPr/>
          <a:lstStyle/>
          <a:p>
            <a:fld id="{E7C7B2EB-09C8-4CD4-B2BD-A5F6A05D0F34}" type="slidenum">
              <a:rPr lang="ar-SA" altLang="en-US"/>
              <a:pPr/>
              <a:t>36</a:t>
            </a:fld>
            <a:endParaRPr lang="en-US" altLang="en-US"/>
          </a:p>
        </p:txBody>
      </p:sp>
      <p:sp>
        <p:nvSpPr>
          <p:cNvPr id="81924" name="Rectangle 4">
            <a:extLst>
              <a:ext uri="{FF2B5EF4-FFF2-40B4-BE49-F238E27FC236}">
                <a16:creationId xmlns:a16="http://schemas.microsoft.com/office/drawing/2014/main" id="{F7DE4F90-212E-4AA9-9D08-F0DF143F7598}"/>
              </a:ext>
            </a:extLst>
          </p:cNvPr>
          <p:cNvSpPr>
            <a:spLocks noChangeArrowheads="1"/>
          </p:cNvSpPr>
          <p:nvPr/>
        </p:nvSpPr>
        <p:spPr bwMode="auto">
          <a:xfrm>
            <a:off x="905933" y="1143000"/>
            <a:ext cx="770466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a:r>
              <a:rPr lang="en-US" altLang="en-US" sz="1600" b="1" dirty="0">
                <a:latin typeface="+mn-lt"/>
              </a:rPr>
              <a:t>Classes extracted from Select Courses To Teach use case:</a:t>
            </a:r>
          </a:p>
          <a:p>
            <a:pPr algn="l" rtl="0">
              <a:buFontTx/>
              <a:buChar char="•"/>
            </a:pPr>
            <a:r>
              <a:rPr lang="en-US" altLang="en-US" sz="1600" b="1" dirty="0">
                <a:latin typeface="+mn-lt"/>
              </a:rPr>
              <a:t>  </a:t>
            </a:r>
            <a:r>
              <a:rPr lang="en-US" altLang="en-US" sz="1600" dirty="0">
                <a:latin typeface="+mn-lt"/>
              </a:rPr>
              <a:t>We will look at the</a:t>
            </a:r>
            <a:r>
              <a:rPr lang="ar-JO" altLang="en-US" sz="1600" dirty="0">
                <a:latin typeface="+mn-lt"/>
              </a:rPr>
              <a:t> </a:t>
            </a:r>
            <a:r>
              <a:rPr lang="en-US" altLang="en-US" sz="1600" dirty="0">
                <a:latin typeface="+mn-lt"/>
              </a:rPr>
              <a:t>Add a Course Offering to Teach scenario, which is one of the </a:t>
            </a:r>
            <a:r>
              <a:rPr lang="en-US" altLang="en-US" sz="1600" dirty="0" err="1">
                <a:latin typeface="+mn-lt"/>
              </a:rPr>
              <a:t>subflows</a:t>
            </a:r>
            <a:r>
              <a:rPr lang="en-US" altLang="en-US" sz="1600" dirty="0">
                <a:latin typeface="+mn-lt"/>
              </a:rPr>
              <a:t> of the</a:t>
            </a:r>
            <a:r>
              <a:rPr lang="ar-JO" altLang="en-US" sz="1600" dirty="0">
                <a:latin typeface="+mn-lt"/>
              </a:rPr>
              <a:t> </a:t>
            </a:r>
            <a:r>
              <a:rPr lang="en-US" altLang="en-US" sz="1600" dirty="0">
                <a:latin typeface="+mn-lt"/>
              </a:rPr>
              <a:t>Select Courses to Teach use case. </a:t>
            </a:r>
            <a:endParaRPr lang="ar-JO" altLang="en-US" sz="1600" dirty="0">
              <a:latin typeface="+mn-lt"/>
            </a:endParaRPr>
          </a:p>
          <a:p>
            <a:pPr algn="l" rtl="0">
              <a:buFontTx/>
              <a:buChar char="•"/>
            </a:pPr>
            <a:r>
              <a:rPr lang="en-US" altLang="en-US" sz="1600" dirty="0">
                <a:latin typeface="+mn-lt"/>
              </a:rPr>
              <a:t> The main capability provided by this scenario is the ability for the professor to select a course offering to teach for a given semester</a:t>
            </a:r>
            <a:r>
              <a:rPr lang="ar-JO" altLang="en-US" sz="1600" dirty="0">
                <a:latin typeface="+mn-lt"/>
              </a:rPr>
              <a:t>.</a:t>
            </a:r>
            <a:endParaRPr lang="ar-JO" altLang="en-US" sz="1600" b="1" dirty="0">
              <a:latin typeface="+mn-lt"/>
            </a:endParaRPr>
          </a:p>
          <a:p>
            <a:pPr algn="l" rtl="0">
              <a:buFontTx/>
              <a:buAutoNum type="arabicPeriod"/>
            </a:pPr>
            <a:r>
              <a:rPr lang="en-US" altLang="en-US" sz="1600" b="1" dirty="0">
                <a:latin typeface="+mn-lt"/>
              </a:rPr>
              <a:t>Identify Boundary Classes</a:t>
            </a:r>
            <a:endParaRPr lang="ar-JO" altLang="en-US" sz="1600" b="1" dirty="0">
              <a:latin typeface="+mn-lt"/>
            </a:endParaRPr>
          </a:p>
          <a:p>
            <a:pPr algn="l" rtl="0">
              <a:buFontTx/>
              <a:buChar char="•"/>
            </a:pPr>
            <a:r>
              <a:rPr lang="en-US" altLang="en-US" sz="1600" dirty="0">
                <a:latin typeface="+mn-lt"/>
              </a:rPr>
              <a:t>  A class containing all the options available to the Professor as stated in the use case is created to satisfy this need. This class is called </a:t>
            </a:r>
            <a:r>
              <a:rPr lang="en-US" altLang="en-US" sz="1600" b="1" i="1" dirty="0" err="1">
                <a:latin typeface="+mn-lt"/>
              </a:rPr>
              <a:t>ProfessorCourseOptions</a:t>
            </a:r>
            <a:r>
              <a:rPr lang="en-US" altLang="en-US" sz="1600" b="1" i="1" dirty="0">
                <a:latin typeface="+mn-lt"/>
              </a:rPr>
              <a:t>.</a:t>
            </a:r>
            <a:r>
              <a:rPr lang="en-US" altLang="en-US" sz="1600" dirty="0">
                <a:latin typeface="+mn-lt"/>
              </a:rPr>
              <a:t> </a:t>
            </a:r>
          </a:p>
          <a:p>
            <a:pPr algn="l" rtl="0">
              <a:buFontTx/>
              <a:buChar char="•"/>
            </a:pPr>
            <a:r>
              <a:rPr lang="en-US" altLang="en-US" sz="1600" dirty="0">
                <a:latin typeface="+mn-lt"/>
              </a:rPr>
              <a:t> Additionally, we can identify a class that deals with the addition of a new Course Offering for the Professor. This class is called </a:t>
            </a:r>
            <a:r>
              <a:rPr lang="en-US" altLang="en-US" sz="1600" b="1" i="1" dirty="0" err="1">
                <a:latin typeface="+mn-lt"/>
              </a:rPr>
              <a:t>AddACourseOffering</a:t>
            </a:r>
            <a:r>
              <a:rPr lang="ar-JO" altLang="en-US" sz="1600" b="1" i="1" dirty="0">
                <a:latin typeface="+mn-lt"/>
              </a:rPr>
              <a:t>.</a:t>
            </a:r>
            <a:endParaRPr lang="en-US" altLang="en-US" sz="1600" b="1" dirty="0">
              <a:latin typeface="+mn-lt"/>
            </a:endParaRPr>
          </a:p>
          <a:p>
            <a:pPr algn="l" rtl="0"/>
            <a:r>
              <a:rPr lang="en-US" altLang="en-US" sz="1600" b="1" dirty="0">
                <a:latin typeface="+mn-lt"/>
              </a:rPr>
              <a:t>2. Identify Entity Classes</a:t>
            </a:r>
            <a:r>
              <a:rPr lang="en-US" altLang="en-US" sz="1600" dirty="0">
                <a:latin typeface="+mn-lt"/>
              </a:rPr>
              <a:t> </a:t>
            </a:r>
          </a:p>
          <a:p>
            <a:pPr algn="l" rtl="0"/>
            <a:r>
              <a:rPr lang="en-US" altLang="en-US" sz="1600" b="1" dirty="0">
                <a:latin typeface="+mn-lt"/>
              </a:rPr>
              <a:t> </a:t>
            </a:r>
            <a:r>
              <a:rPr lang="en-US" altLang="en-US" sz="1600" dirty="0">
                <a:latin typeface="+mn-lt"/>
              </a:rPr>
              <a:t>This scenario deals with Courses, their Course Offerings, and the Professor assignment. We can identify three entity classes:</a:t>
            </a:r>
            <a:endParaRPr lang="ar-JO" altLang="en-US" sz="1600" dirty="0">
              <a:latin typeface="+mn-lt"/>
            </a:endParaRPr>
          </a:p>
          <a:p>
            <a:pPr algn="l" rtl="0"/>
            <a:r>
              <a:rPr lang="en-US" altLang="en-US" sz="1600" dirty="0">
                <a:latin typeface="+mn-lt"/>
              </a:rPr>
              <a:t> </a:t>
            </a:r>
            <a:r>
              <a:rPr lang="en-US" altLang="en-US" sz="1600" b="1" i="1" dirty="0">
                <a:latin typeface="+mn-lt"/>
              </a:rPr>
              <a:t>Course,</a:t>
            </a:r>
            <a:r>
              <a:rPr lang="en-US" altLang="en-US" sz="1600" i="1" dirty="0">
                <a:latin typeface="+mn-lt"/>
              </a:rPr>
              <a:t> </a:t>
            </a:r>
            <a:r>
              <a:rPr lang="en-US" altLang="en-US" sz="1600" b="1" i="1" dirty="0" err="1">
                <a:latin typeface="+mn-lt"/>
              </a:rPr>
              <a:t>CourseOffering</a:t>
            </a:r>
            <a:r>
              <a:rPr lang="en-US" altLang="en-US" sz="1600" b="1" i="1" dirty="0">
                <a:latin typeface="+mn-lt"/>
              </a:rPr>
              <a:t>,</a:t>
            </a:r>
            <a:r>
              <a:rPr lang="en-US" altLang="en-US" sz="1600" dirty="0">
                <a:latin typeface="+mn-lt"/>
              </a:rPr>
              <a:t> and </a:t>
            </a:r>
            <a:r>
              <a:rPr lang="en-US" altLang="en-US" sz="1600" b="1" i="1" dirty="0">
                <a:latin typeface="+mn-lt"/>
              </a:rPr>
              <a:t>Professor</a:t>
            </a:r>
            <a:r>
              <a:rPr lang="ar-JO" altLang="en-US" sz="1600" dirty="0">
                <a:latin typeface="+mn-lt"/>
              </a:rPr>
              <a:t>.</a:t>
            </a:r>
            <a:endParaRPr lang="ar-JO" altLang="en-US" sz="1600" b="1" dirty="0">
              <a:latin typeface="+mn-lt"/>
            </a:endParaRPr>
          </a:p>
          <a:p>
            <a:pPr algn="l" rtl="0"/>
            <a:r>
              <a:rPr lang="en-US" altLang="en-US" sz="1600" b="1" dirty="0">
                <a:latin typeface="+mn-lt"/>
              </a:rPr>
              <a:t>3. Identify Control Classes</a:t>
            </a:r>
          </a:p>
          <a:p>
            <a:pPr algn="l" rtl="0"/>
            <a:r>
              <a:rPr lang="en-US" altLang="en-US" sz="1600" b="1" dirty="0">
                <a:latin typeface="+mn-lt"/>
              </a:rPr>
              <a:t> </a:t>
            </a:r>
            <a:r>
              <a:rPr lang="en-US" altLang="en-US" sz="1600" dirty="0">
                <a:latin typeface="+mn-lt"/>
              </a:rPr>
              <a:t>We will add one control class to handle the flow of events for the use case. This class is called </a:t>
            </a:r>
            <a:r>
              <a:rPr lang="en-US" altLang="en-US" sz="1600" dirty="0" err="1">
                <a:latin typeface="+mn-lt"/>
              </a:rPr>
              <a:t>ProfessorCourseManager</a:t>
            </a:r>
            <a:r>
              <a:rPr lang="ar-JO" altLang="en-US" sz="1600" dirty="0">
                <a:latin typeface="+mn-lt"/>
              </a:rPr>
              <a:t>.</a:t>
            </a:r>
          </a:p>
          <a:p>
            <a:pPr algn="l" rtl="0"/>
            <a:endParaRPr lang="ar-JO" altLang="en-US" sz="1600" b="1" i="1" dirty="0">
              <a:latin typeface="+mn-lt"/>
            </a:endParaRPr>
          </a:p>
        </p:txBody>
      </p:sp>
      <p:sp>
        <p:nvSpPr>
          <p:cNvPr id="81925" name="Text Box 5">
            <a:extLst>
              <a:ext uri="{FF2B5EF4-FFF2-40B4-BE49-F238E27FC236}">
                <a16:creationId xmlns:a16="http://schemas.microsoft.com/office/drawing/2014/main" id="{C73FAA77-5BE9-4ED6-A990-BCF73F5658DE}"/>
              </a:ext>
            </a:extLst>
          </p:cNvPr>
          <p:cNvSpPr txBox="1">
            <a:spLocks noChangeArrowheads="1"/>
          </p:cNvSpPr>
          <p:nvPr/>
        </p:nvSpPr>
        <p:spPr bwMode="auto">
          <a:xfrm>
            <a:off x="838200" y="304800"/>
            <a:ext cx="8610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u="sng" dirty="0">
                <a:solidFill>
                  <a:schemeClr val="tx2"/>
                </a:solidFill>
              </a:rPr>
              <a:t>Example :  </a:t>
            </a:r>
            <a:r>
              <a:rPr lang="en-US" altLang="en-US" u="sng" dirty="0"/>
              <a:t>Objects and Classes in the ESU Course Registration Problem</a:t>
            </a:r>
            <a:endParaRPr lang="ar-JO" altLang="en-US" u="sng" dirty="0"/>
          </a:p>
          <a:p>
            <a:pPr algn="l" rtl="0">
              <a:spcBef>
                <a:spcPct val="50000"/>
              </a:spcBef>
            </a:pPr>
            <a:endParaRPr lang="en-US" altLang="en-US" u="sng" dirty="0">
              <a:solidFill>
                <a:schemeClr val="tx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EEBD727F-CA92-4B14-AC06-2037D4CE067E}"/>
              </a:ext>
            </a:extLst>
          </p:cNvPr>
          <p:cNvSpPr>
            <a:spLocks noGrp="1" noChangeArrowheads="1"/>
          </p:cNvSpPr>
          <p:nvPr>
            <p:ph type="title"/>
          </p:nvPr>
        </p:nvSpPr>
        <p:spPr/>
        <p:txBody>
          <a:bodyPr/>
          <a:lstStyle/>
          <a:p>
            <a:r>
              <a:rPr lang="ar-JO" altLang="en-US"/>
              <a:t>  </a:t>
            </a:r>
            <a:endParaRPr lang="en-US" altLang="en-US"/>
          </a:p>
        </p:txBody>
      </p:sp>
      <p:sp>
        <p:nvSpPr>
          <p:cNvPr id="99331" name="Rectangle 3">
            <a:extLst>
              <a:ext uri="{FF2B5EF4-FFF2-40B4-BE49-F238E27FC236}">
                <a16:creationId xmlns:a16="http://schemas.microsoft.com/office/drawing/2014/main" id="{552DDA31-A7A1-48D5-B6F9-B8213AF45559}"/>
              </a:ext>
            </a:extLst>
          </p:cNvPr>
          <p:cNvSpPr>
            <a:spLocks noGrp="1" noChangeArrowheads="1"/>
          </p:cNvSpPr>
          <p:nvPr>
            <p:ph idx="1"/>
          </p:nvPr>
        </p:nvSpPr>
        <p:spPr/>
        <p:txBody>
          <a:bodyPr/>
          <a:lstStyle/>
          <a:p>
            <a:pPr algn="l" rtl="0">
              <a:buFontTx/>
              <a:buNone/>
            </a:pPr>
            <a:r>
              <a:rPr lang="en-US" altLang="en-US"/>
              <a:t>  </a:t>
            </a:r>
          </a:p>
        </p:txBody>
      </p:sp>
      <p:sp>
        <p:nvSpPr>
          <p:cNvPr id="51" name="Slide Number Placeholder 5">
            <a:extLst>
              <a:ext uri="{FF2B5EF4-FFF2-40B4-BE49-F238E27FC236}">
                <a16:creationId xmlns:a16="http://schemas.microsoft.com/office/drawing/2014/main" id="{5E757295-9917-48AA-ADC0-A12DAF0C7BEC}"/>
              </a:ext>
            </a:extLst>
          </p:cNvPr>
          <p:cNvSpPr>
            <a:spLocks noGrp="1"/>
          </p:cNvSpPr>
          <p:nvPr>
            <p:ph type="sldNum" sz="quarter" idx="12"/>
          </p:nvPr>
        </p:nvSpPr>
        <p:spPr/>
        <p:txBody>
          <a:bodyPr/>
          <a:lstStyle/>
          <a:p>
            <a:fld id="{A3D17AEC-01A1-4251-8C2F-CF1A1D0F7BD8}" type="slidenum">
              <a:rPr lang="ar-SA" altLang="en-US"/>
              <a:pPr/>
              <a:t>37</a:t>
            </a:fld>
            <a:endParaRPr lang="en-US" altLang="en-US"/>
          </a:p>
        </p:txBody>
      </p:sp>
      <p:sp>
        <p:nvSpPr>
          <p:cNvPr id="99332" name="Rectangle 4">
            <a:extLst>
              <a:ext uri="{FF2B5EF4-FFF2-40B4-BE49-F238E27FC236}">
                <a16:creationId xmlns:a16="http://schemas.microsoft.com/office/drawing/2014/main" id="{FA343095-45E5-4720-BE78-A7153E49EC98}"/>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1800" u="sng" dirty="0">
                <a:solidFill>
                  <a:schemeClr val="tx1"/>
                </a:solidFill>
              </a:rPr>
              <a:t>Objects and Classes in the ESU Course Registration Problem .. </a:t>
            </a:r>
            <a:r>
              <a:rPr lang="en-US" altLang="en-US" sz="1800" u="sng" dirty="0" err="1">
                <a:solidFill>
                  <a:schemeClr val="tx1"/>
                </a:solidFill>
              </a:rPr>
              <a:t>cont</a:t>
            </a:r>
            <a:endParaRPr lang="en-GB" altLang="en-US" sz="1800" u="sng" dirty="0">
              <a:solidFill>
                <a:schemeClr val="tx1"/>
              </a:solidFill>
            </a:endParaRPr>
          </a:p>
        </p:txBody>
      </p:sp>
      <p:grpSp>
        <p:nvGrpSpPr>
          <p:cNvPr id="99333" name="Group 5">
            <a:extLst>
              <a:ext uri="{FF2B5EF4-FFF2-40B4-BE49-F238E27FC236}">
                <a16:creationId xmlns:a16="http://schemas.microsoft.com/office/drawing/2014/main" id="{BE617AE1-FC2D-4CC8-AEAC-D6E6AE478710}"/>
              </a:ext>
            </a:extLst>
          </p:cNvPr>
          <p:cNvGrpSpPr>
            <a:grpSpLocks/>
          </p:cNvGrpSpPr>
          <p:nvPr/>
        </p:nvGrpSpPr>
        <p:grpSpPr bwMode="auto">
          <a:xfrm>
            <a:off x="6019800" y="5029200"/>
            <a:ext cx="2857500" cy="1066800"/>
            <a:chOff x="436" y="528"/>
            <a:chExt cx="1800" cy="672"/>
          </a:xfrm>
        </p:grpSpPr>
        <p:grpSp>
          <p:nvGrpSpPr>
            <p:cNvPr id="99334" name="Group 6">
              <a:extLst>
                <a:ext uri="{FF2B5EF4-FFF2-40B4-BE49-F238E27FC236}">
                  <a16:creationId xmlns:a16="http://schemas.microsoft.com/office/drawing/2014/main" id="{61AE27F1-7C13-4AED-99FC-E53B32DE1429}"/>
                </a:ext>
              </a:extLst>
            </p:cNvPr>
            <p:cNvGrpSpPr>
              <a:grpSpLocks/>
            </p:cNvGrpSpPr>
            <p:nvPr/>
          </p:nvGrpSpPr>
          <p:grpSpPr bwMode="auto">
            <a:xfrm>
              <a:off x="1158" y="528"/>
              <a:ext cx="366" cy="443"/>
              <a:chOff x="3935" y="1469"/>
              <a:chExt cx="366" cy="443"/>
            </a:xfrm>
          </p:grpSpPr>
          <p:sp>
            <p:nvSpPr>
              <p:cNvPr id="99335" name="Line 7">
                <a:extLst>
                  <a:ext uri="{FF2B5EF4-FFF2-40B4-BE49-F238E27FC236}">
                    <a16:creationId xmlns:a16="http://schemas.microsoft.com/office/drawing/2014/main" id="{5774D16A-87CA-44DF-9D38-2D388CF3A9A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6" name="Line 8">
                <a:extLst>
                  <a:ext uri="{FF2B5EF4-FFF2-40B4-BE49-F238E27FC236}">
                    <a16:creationId xmlns:a16="http://schemas.microsoft.com/office/drawing/2014/main" id="{B3ECA8C3-D1C7-4988-B7E5-CE007D0D420C}"/>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7" name="Oval 9">
                <a:extLst>
                  <a:ext uri="{FF2B5EF4-FFF2-40B4-BE49-F238E27FC236}">
                    <a16:creationId xmlns:a16="http://schemas.microsoft.com/office/drawing/2014/main" id="{CD5F1C20-5BC2-4D38-BFD5-05082494E696}"/>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99338" name="Text Box 10">
              <a:extLst>
                <a:ext uri="{FF2B5EF4-FFF2-40B4-BE49-F238E27FC236}">
                  <a16:creationId xmlns:a16="http://schemas.microsoft.com/office/drawing/2014/main" id="{E866E7B8-C8B5-466F-A94A-08D2EA371352}"/>
                </a:ext>
              </a:extLst>
            </p:cNvPr>
            <p:cNvSpPr txBox="1">
              <a:spLocks noChangeArrowheads="1"/>
            </p:cNvSpPr>
            <p:nvPr/>
          </p:nvSpPr>
          <p:spPr bwMode="auto">
            <a:xfrm>
              <a:off x="436" y="1027"/>
              <a:ext cx="18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r>
                <a:rPr lang="en-US" altLang="en-US" b="1"/>
                <a:t>ProfessorCourseManager</a:t>
              </a:r>
              <a:r>
                <a:rPr lang="ar-JO" altLang="en-US" b="1"/>
                <a:t>.</a:t>
              </a:r>
            </a:p>
          </p:txBody>
        </p:sp>
      </p:grpSp>
      <p:grpSp>
        <p:nvGrpSpPr>
          <p:cNvPr id="99339" name="Group 11">
            <a:extLst>
              <a:ext uri="{FF2B5EF4-FFF2-40B4-BE49-F238E27FC236}">
                <a16:creationId xmlns:a16="http://schemas.microsoft.com/office/drawing/2014/main" id="{ACC32868-0182-4E97-9B52-2B42D11E960D}"/>
              </a:ext>
            </a:extLst>
          </p:cNvPr>
          <p:cNvGrpSpPr>
            <a:grpSpLocks/>
          </p:cNvGrpSpPr>
          <p:nvPr/>
        </p:nvGrpSpPr>
        <p:grpSpPr bwMode="auto">
          <a:xfrm>
            <a:off x="323850" y="5029200"/>
            <a:ext cx="1676400" cy="944563"/>
            <a:chOff x="2488" y="1618"/>
            <a:chExt cx="1056" cy="595"/>
          </a:xfrm>
        </p:grpSpPr>
        <p:sp>
          <p:nvSpPr>
            <p:cNvPr id="99340" name="Text Box 12">
              <a:extLst>
                <a:ext uri="{FF2B5EF4-FFF2-40B4-BE49-F238E27FC236}">
                  <a16:creationId xmlns:a16="http://schemas.microsoft.com/office/drawing/2014/main" id="{A18DEF4D-3182-45CF-BE46-4D22CF1A9ADB}"/>
                </a:ext>
              </a:extLst>
            </p:cNvPr>
            <p:cNvSpPr txBox="1">
              <a:spLocks noChangeArrowheads="1"/>
            </p:cNvSpPr>
            <p:nvPr/>
          </p:nvSpPr>
          <p:spPr bwMode="auto">
            <a:xfrm>
              <a:off x="2488" y="2040"/>
              <a:ext cx="105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CourseOffering</a:t>
              </a:r>
            </a:p>
          </p:txBody>
        </p:sp>
        <p:sp>
          <p:nvSpPr>
            <p:cNvPr id="99341" name="Oval 13">
              <a:extLst>
                <a:ext uri="{FF2B5EF4-FFF2-40B4-BE49-F238E27FC236}">
                  <a16:creationId xmlns:a16="http://schemas.microsoft.com/office/drawing/2014/main" id="{391B86AA-DAA5-41F0-ABD4-03550F8B371E}"/>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42" name="Line 14">
              <a:extLst>
                <a:ext uri="{FF2B5EF4-FFF2-40B4-BE49-F238E27FC236}">
                  <a16:creationId xmlns:a16="http://schemas.microsoft.com/office/drawing/2014/main" id="{0888EB80-6D63-4C17-BFBE-DC95688E9D66}"/>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9343" name="Group 15">
            <a:extLst>
              <a:ext uri="{FF2B5EF4-FFF2-40B4-BE49-F238E27FC236}">
                <a16:creationId xmlns:a16="http://schemas.microsoft.com/office/drawing/2014/main" id="{78F246CF-DA02-4964-B0FA-5D198DDDBEB9}"/>
              </a:ext>
            </a:extLst>
          </p:cNvPr>
          <p:cNvGrpSpPr>
            <a:grpSpLocks/>
          </p:cNvGrpSpPr>
          <p:nvPr/>
        </p:nvGrpSpPr>
        <p:grpSpPr bwMode="auto">
          <a:xfrm>
            <a:off x="488950" y="3733800"/>
            <a:ext cx="2860675" cy="1219200"/>
            <a:chOff x="1183" y="672"/>
            <a:chExt cx="1802" cy="768"/>
          </a:xfrm>
        </p:grpSpPr>
        <p:sp>
          <p:nvSpPr>
            <p:cNvPr id="99344" name="Text Box 16">
              <a:extLst>
                <a:ext uri="{FF2B5EF4-FFF2-40B4-BE49-F238E27FC236}">
                  <a16:creationId xmlns:a16="http://schemas.microsoft.com/office/drawing/2014/main" id="{3E4B0FA1-ADE0-4AED-87E5-87D03340B52C}"/>
                </a:ext>
              </a:extLst>
            </p:cNvPr>
            <p:cNvSpPr txBox="1">
              <a:spLocks noChangeArrowheads="1"/>
            </p:cNvSpPr>
            <p:nvPr/>
          </p:nvSpPr>
          <p:spPr bwMode="auto">
            <a:xfrm>
              <a:off x="1183" y="1094"/>
              <a:ext cx="180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buFontTx/>
                <a:buChar char="•"/>
              </a:pPr>
              <a:r>
                <a:rPr lang="en-US" altLang="en-US" b="1" i="1"/>
                <a:t>ProfessorCourseOptions</a:t>
              </a:r>
              <a:r>
                <a:rPr lang="en-US" altLang="en-US"/>
                <a:t> </a:t>
              </a:r>
            </a:p>
            <a:p>
              <a:pPr algn="ctr" rtl="0">
                <a:buFontTx/>
                <a:buChar char="•"/>
              </a:pPr>
              <a:endParaRPr lang="en-US" altLang="en-US"/>
            </a:p>
          </p:txBody>
        </p:sp>
        <p:grpSp>
          <p:nvGrpSpPr>
            <p:cNvPr id="99345" name="Group 17">
              <a:extLst>
                <a:ext uri="{FF2B5EF4-FFF2-40B4-BE49-F238E27FC236}">
                  <a16:creationId xmlns:a16="http://schemas.microsoft.com/office/drawing/2014/main" id="{AAA76950-A04B-4B3B-8E3D-E2E82F168353}"/>
                </a:ext>
              </a:extLst>
            </p:cNvPr>
            <p:cNvGrpSpPr>
              <a:grpSpLocks/>
            </p:cNvGrpSpPr>
            <p:nvPr/>
          </p:nvGrpSpPr>
          <p:grpSpPr bwMode="auto">
            <a:xfrm>
              <a:off x="1829" y="672"/>
              <a:ext cx="510" cy="366"/>
              <a:chOff x="1824" y="672"/>
              <a:chExt cx="510" cy="366"/>
            </a:xfrm>
          </p:grpSpPr>
          <p:sp>
            <p:nvSpPr>
              <p:cNvPr id="99346" name="Oval 18">
                <a:extLst>
                  <a:ext uri="{FF2B5EF4-FFF2-40B4-BE49-F238E27FC236}">
                    <a16:creationId xmlns:a16="http://schemas.microsoft.com/office/drawing/2014/main" id="{5BCBCBF8-F307-4D62-99A1-BB8ACA0A00A5}"/>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47" name="Line 19">
                <a:extLst>
                  <a:ext uri="{FF2B5EF4-FFF2-40B4-BE49-F238E27FC236}">
                    <a16:creationId xmlns:a16="http://schemas.microsoft.com/office/drawing/2014/main" id="{418D9178-D57F-419A-807C-56BB461D7C18}"/>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48" name="Line 20">
                <a:extLst>
                  <a:ext uri="{FF2B5EF4-FFF2-40B4-BE49-F238E27FC236}">
                    <a16:creationId xmlns:a16="http://schemas.microsoft.com/office/drawing/2014/main" id="{F042FFD6-7997-4107-BB7E-D4FEF68765D0}"/>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99355" name="Line 27">
            <a:extLst>
              <a:ext uri="{FF2B5EF4-FFF2-40B4-BE49-F238E27FC236}">
                <a16:creationId xmlns:a16="http://schemas.microsoft.com/office/drawing/2014/main" id="{C4AA7E06-9666-40DB-A6A4-26165B8CFEA0}"/>
              </a:ext>
            </a:extLst>
          </p:cNvPr>
          <p:cNvSpPr>
            <a:spLocks noChangeShapeType="1"/>
          </p:cNvSpPr>
          <p:nvPr/>
        </p:nvSpPr>
        <p:spPr bwMode="auto">
          <a:xfrm>
            <a:off x="2459038" y="1419225"/>
            <a:ext cx="16637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9356" name="Group 28">
            <a:extLst>
              <a:ext uri="{FF2B5EF4-FFF2-40B4-BE49-F238E27FC236}">
                <a16:creationId xmlns:a16="http://schemas.microsoft.com/office/drawing/2014/main" id="{EC3C494B-1F0D-40A3-9B8A-988AA114C1A6}"/>
              </a:ext>
            </a:extLst>
          </p:cNvPr>
          <p:cNvGrpSpPr>
            <a:grpSpLocks/>
          </p:cNvGrpSpPr>
          <p:nvPr/>
        </p:nvGrpSpPr>
        <p:grpSpPr bwMode="auto">
          <a:xfrm>
            <a:off x="838200" y="990600"/>
            <a:ext cx="1620838" cy="1106488"/>
            <a:chOff x="864" y="672"/>
            <a:chExt cx="672" cy="823"/>
          </a:xfrm>
        </p:grpSpPr>
        <p:grpSp>
          <p:nvGrpSpPr>
            <p:cNvPr id="99357" name="Group 29">
              <a:extLst>
                <a:ext uri="{FF2B5EF4-FFF2-40B4-BE49-F238E27FC236}">
                  <a16:creationId xmlns:a16="http://schemas.microsoft.com/office/drawing/2014/main" id="{7B764290-1B9D-4B45-BCA4-EF545F498129}"/>
                </a:ext>
              </a:extLst>
            </p:cNvPr>
            <p:cNvGrpSpPr>
              <a:grpSpLocks/>
            </p:cNvGrpSpPr>
            <p:nvPr/>
          </p:nvGrpSpPr>
          <p:grpSpPr bwMode="auto">
            <a:xfrm>
              <a:off x="1032" y="672"/>
              <a:ext cx="336" cy="480"/>
              <a:chOff x="7654" y="3380"/>
              <a:chExt cx="554" cy="754"/>
            </a:xfrm>
          </p:grpSpPr>
          <p:sp>
            <p:nvSpPr>
              <p:cNvPr id="99358" name="Oval 30">
                <a:extLst>
                  <a:ext uri="{FF2B5EF4-FFF2-40B4-BE49-F238E27FC236}">
                    <a16:creationId xmlns:a16="http://schemas.microsoft.com/office/drawing/2014/main" id="{60F48BCB-E802-4D63-B53F-EB8FDA4174C2}"/>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9359" name="Line 31">
                <a:extLst>
                  <a:ext uri="{FF2B5EF4-FFF2-40B4-BE49-F238E27FC236}">
                    <a16:creationId xmlns:a16="http://schemas.microsoft.com/office/drawing/2014/main" id="{07CA0B1C-9E30-4C45-9351-D2EACC2AD887}"/>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0" name="Line 32">
                <a:extLst>
                  <a:ext uri="{FF2B5EF4-FFF2-40B4-BE49-F238E27FC236}">
                    <a16:creationId xmlns:a16="http://schemas.microsoft.com/office/drawing/2014/main" id="{18EC32DA-746F-4F29-B620-3039404C68A2}"/>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61" name="Freeform 33">
                <a:extLst>
                  <a:ext uri="{FF2B5EF4-FFF2-40B4-BE49-F238E27FC236}">
                    <a16:creationId xmlns:a16="http://schemas.microsoft.com/office/drawing/2014/main" id="{0B4F69D0-9E6F-4D80-A69B-EAF876C1FDF9}"/>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9362" name="Text Box 34">
              <a:extLst>
                <a:ext uri="{FF2B5EF4-FFF2-40B4-BE49-F238E27FC236}">
                  <a16:creationId xmlns:a16="http://schemas.microsoft.com/office/drawing/2014/main" id="{5A006C76-8119-4EC6-B689-459AB1C58920}"/>
                </a:ext>
              </a:extLst>
            </p:cNvPr>
            <p:cNvSpPr txBox="1">
              <a:spLocks noChangeArrowheads="1"/>
            </p:cNvSpPr>
            <p:nvPr/>
          </p:nvSpPr>
          <p:spPr bwMode="auto">
            <a:xfrm>
              <a:off x="864" y="1200"/>
              <a:ext cx="672"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b="1"/>
                <a:t>Professo</a:t>
              </a:r>
              <a:r>
                <a:rPr lang="en-US" altLang="en-US" sz="2000"/>
                <a:t>r</a:t>
              </a:r>
            </a:p>
          </p:txBody>
        </p:sp>
      </p:grpSp>
      <p:sp>
        <p:nvSpPr>
          <p:cNvPr id="99368" name="Text Box 40">
            <a:extLst>
              <a:ext uri="{FF2B5EF4-FFF2-40B4-BE49-F238E27FC236}">
                <a16:creationId xmlns:a16="http://schemas.microsoft.com/office/drawing/2014/main" id="{30248D5B-11DD-4761-806F-5A9CE7EA32A4}"/>
              </a:ext>
            </a:extLst>
          </p:cNvPr>
          <p:cNvSpPr txBox="1">
            <a:spLocks noChangeArrowheads="1"/>
          </p:cNvSpPr>
          <p:nvPr/>
        </p:nvSpPr>
        <p:spPr bwMode="auto">
          <a:xfrm>
            <a:off x="5791200" y="1780309"/>
            <a:ext cx="2649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 </a:t>
            </a:r>
          </a:p>
        </p:txBody>
      </p:sp>
      <p:grpSp>
        <p:nvGrpSpPr>
          <p:cNvPr id="99369" name="Group 41">
            <a:extLst>
              <a:ext uri="{FF2B5EF4-FFF2-40B4-BE49-F238E27FC236}">
                <a16:creationId xmlns:a16="http://schemas.microsoft.com/office/drawing/2014/main" id="{3BF62B85-5B7F-4407-AEEA-4F5B700504CA}"/>
              </a:ext>
            </a:extLst>
          </p:cNvPr>
          <p:cNvGrpSpPr>
            <a:grpSpLocks/>
          </p:cNvGrpSpPr>
          <p:nvPr/>
        </p:nvGrpSpPr>
        <p:grpSpPr bwMode="auto">
          <a:xfrm>
            <a:off x="3327400" y="1225550"/>
            <a:ext cx="2601913" cy="1169988"/>
            <a:chOff x="1776" y="806"/>
            <a:chExt cx="1728" cy="870"/>
          </a:xfrm>
        </p:grpSpPr>
        <p:sp>
          <p:nvSpPr>
            <p:cNvPr id="99370" name="Oval 42">
              <a:extLst>
                <a:ext uri="{FF2B5EF4-FFF2-40B4-BE49-F238E27FC236}">
                  <a16:creationId xmlns:a16="http://schemas.microsoft.com/office/drawing/2014/main" id="{9CCEBFF1-662D-428B-A15D-B83755B45F49}"/>
                </a:ext>
              </a:extLst>
            </p:cNvPr>
            <p:cNvSpPr>
              <a:spLocks noChangeArrowheads="1"/>
            </p:cNvSpPr>
            <p:nvPr/>
          </p:nvSpPr>
          <p:spPr bwMode="auto">
            <a:xfrm>
              <a:off x="2311" y="806"/>
              <a:ext cx="658" cy="34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71" name="Text Box 43">
              <a:extLst>
                <a:ext uri="{FF2B5EF4-FFF2-40B4-BE49-F238E27FC236}">
                  <a16:creationId xmlns:a16="http://schemas.microsoft.com/office/drawing/2014/main" id="{8EF6E599-AF91-4DB3-9CBA-93565C5205FE}"/>
                </a:ext>
              </a:extLst>
            </p:cNvPr>
            <p:cNvSpPr txBox="1">
              <a:spLocks noChangeArrowheads="1"/>
            </p:cNvSpPr>
            <p:nvPr/>
          </p:nvSpPr>
          <p:spPr bwMode="auto">
            <a:xfrm>
              <a:off x="1776" y="1199"/>
              <a:ext cx="1728" cy="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b="1"/>
                <a:t>Select Courses to Teach</a:t>
              </a:r>
            </a:p>
          </p:txBody>
        </p:sp>
      </p:grpSp>
      <p:sp>
        <p:nvSpPr>
          <p:cNvPr id="99373" name="Line 45">
            <a:extLst>
              <a:ext uri="{FF2B5EF4-FFF2-40B4-BE49-F238E27FC236}">
                <a16:creationId xmlns:a16="http://schemas.microsoft.com/office/drawing/2014/main" id="{50FBA9E8-3197-458E-84F3-47A43E96106D}"/>
              </a:ext>
            </a:extLst>
          </p:cNvPr>
          <p:cNvSpPr>
            <a:spLocks noChangeShapeType="1"/>
          </p:cNvSpPr>
          <p:nvPr/>
        </p:nvSpPr>
        <p:spPr bwMode="auto">
          <a:xfrm>
            <a:off x="0" y="3048000"/>
            <a:ext cx="9144000" cy="0"/>
          </a:xfrm>
          <a:prstGeom prst="line">
            <a:avLst/>
          </a:prstGeom>
          <a:noFill/>
          <a:ln w="28575">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74" name="Text Box 46">
            <a:extLst>
              <a:ext uri="{FF2B5EF4-FFF2-40B4-BE49-F238E27FC236}">
                <a16:creationId xmlns:a16="http://schemas.microsoft.com/office/drawing/2014/main" id="{32432F2B-34DD-4AA9-9A42-9116986D63EB}"/>
              </a:ext>
            </a:extLst>
          </p:cNvPr>
          <p:cNvSpPr txBox="1">
            <a:spLocks noChangeArrowheads="1"/>
          </p:cNvSpPr>
          <p:nvPr/>
        </p:nvSpPr>
        <p:spPr bwMode="auto">
          <a:xfrm>
            <a:off x="381000" y="25146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Use Case Model</a:t>
            </a:r>
          </a:p>
        </p:txBody>
      </p:sp>
      <p:sp>
        <p:nvSpPr>
          <p:cNvPr id="99375" name="Text Box 47">
            <a:extLst>
              <a:ext uri="{FF2B5EF4-FFF2-40B4-BE49-F238E27FC236}">
                <a16:creationId xmlns:a16="http://schemas.microsoft.com/office/drawing/2014/main" id="{233D0BD4-49F6-4439-943B-CA41C875A2FA}"/>
              </a:ext>
            </a:extLst>
          </p:cNvPr>
          <p:cNvSpPr txBox="1">
            <a:spLocks noChangeArrowheads="1"/>
          </p:cNvSpPr>
          <p:nvPr/>
        </p:nvSpPr>
        <p:spPr bwMode="auto">
          <a:xfrm>
            <a:off x="381000" y="32004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Analysis Model</a:t>
            </a:r>
          </a:p>
        </p:txBody>
      </p:sp>
      <p:grpSp>
        <p:nvGrpSpPr>
          <p:cNvPr id="99376" name="Group 48">
            <a:extLst>
              <a:ext uri="{FF2B5EF4-FFF2-40B4-BE49-F238E27FC236}">
                <a16:creationId xmlns:a16="http://schemas.microsoft.com/office/drawing/2014/main" id="{A20EAAF6-32FF-4D49-B2F0-DE8644B72A6A}"/>
              </a:ext>
            </a:extLst>
          </p:cNvPr>
          <p:cNvGrpSpPr>
            <a:grpSpLocks/>
          </p:cNvGrpSpPr>
          <p:nvPr/>
        </p:nvGrpSpPr>
        <p:grpSpPr bwMode="auto">
          <a:xfrm>
            <a:off x="4114800" y="3810000"/>
            <a:ext cx="2349500" cy="944563"/>
            <a:chOff x="1344" y="672"/>
            <a:chExt cx="1480" cy="595"/>
          </a:xfrm>
        </p:grpSpPr>
        <p:sp>
          <p:nvSpPr>
            <p:cNvPr id="99377" name="Text Box 49">
              <a:extLst>
                <a:ext uri="{FF2B5EF4-FFF2-40B4-BE49-F238E27FC236}">
                  <a16:creationId xmlns:a16="http://schemas.microsoft.com/office/drawing/2014/main" id="{3DA1DBC1-F626-4CEB-BCC8-339F54FE1A0A}"/>
                </a:ext>
              </a:extLst>
            </p:cNvPr>
            <p:cNvSpPr txBox="1">
              <a:spLocks noChangeArrowheads="1"/>
            </p:cNvSpPr>
            <p:nvPr/>
          </p:nvSpPr>
          <p:spPr bwMode="auto">
            <a:xfrm>
              <a:off x="1344" y="1094"/>
              <a:ext cx="14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a:r>
                <a:rPr lang="en-US" altLang="en-US" b="1" i="1"/>
                <a:t>AddACourseOffering</a:t>
              </a:r>
              <a:r>
                <a:rPr lang="ar-JO" altLang="en-US" b="1" i="1"/>
                <a:t>.</a:t>
              </a:r>
              <a:endParaRPr lang="en-US" altLang="en-US" b="1" i="1"/>
            </a:p>
          </p:txBody>
        </p:sp>
        <p:grpSp>
          <p:nvGrpSpPr>
            <p:cNvPr id="99378" name="Group 50">
              <a:extLst>
                <a:ext uri="{FF2B5EF4-FFF2-40B4-BE49-F238E27FC236}">
                  <a16:creationId xmlns:a16="http://schemas.microsoft.com/office/drawing/2014/main" id="{3CC5B6CB-8771-4A96-94A8-ACA243B7E792}"/>
                </a:ext>
              </a:extLst>
            </p:cNvPr>
            <p:cNvGrpSpPr>
              <a:grpSpLocks/>
            </p:cNvGrpSpPr>
            <p:nvPr/>
          </p:nvGrpSpPr>
          <p:grpSpPr bwMode="auto">
            <a:xfrm>
              <a:off x="1829" y="672"/>
              <a:ext cx="510" cy="366"/>
              <a:chOff x="1824" y="672"/>
              <a:chExt cx="510" cy="366"/>
            </a:xfrm>
          </p:grpSpPr>
          <p:sp>
            <p:nvSpPr>
              <p:cNvPr id="99379" name="Oval 51">
                <a:extLst>
                  <a:ext uri="{FF2B5EF4-FFF2-40B4-BE49-F238E27FC236}">
                    <a16:creationId xmlns:a16="http://schemas.microsoft.com/office/drawing/2014/main" id="{6E47012A-3426-421D-A787-5DECEAB2A21B}"/>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0" name="Line 52">
                <a:extLst>
                  <a:ext uri="{FF2B5EF4-FFF2-40B4-BE49-F238E27FC236}">
                    <a16:creationId xmlns:a16="http://schemas.microsoft.com/office/drawing/2014/main" id="{B7F9B128-726F-4BE0-B834-8412CB4F8035}"/>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81" name="Line 53">
                <a:extLst>
                  <a:ext uri="{FF2B5EF4-FFF2-40B4-BE49-F238E27FC236}">
                    <a16:creationId xmlns:a16="http://schemas.microsoft.com/office/drawing/2014/main" id="{7406C511-0F77-4F96-8514-2B11A19E0C2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9382" name="Group 54">
            <a:extLst>
              <a:ext uri="{FF2B5EF4-FFF2-40B4-BE49-F238E27FC236}">
                <a16:creationId xmlns:a16="http://schemas.microsoft.com/office/drawing/2014/main" id="{71082915-9364-4B73-B597-CBCCE124C9F5}"/>
              </a:ext>
            </a:extLst>
          </p:cNvPr>
          <p:cNvGrpSpPr>
            <a:grpSpLocks/>
          </p:cNvGrpSpPr>
          <p:nvPr/>
        </p:nvGrpSpPr>
        <p:grpSpPr bwMode="auto">
          <a:xfrm>
            <a:off x="2590800" y="5029200"/>
            <a:ext cx="1130300" cy="944563"/>
            <a:chOff x="2660" y="1618"/>
            <a:chExt cx="712" cy="595"/>
          </a:xfrm>
        </p:grpSpPr>
        <p:sp>
          <p:nvSpPr>
            <p:cNvPr id="99383" name="Text Box 55">
              <a:extLst>
                <a:ext uri="{FF2B5EF4-FFF2-40B4-BE49-F238E27FC236}">
                  <a16:creationId xmlns:a16="http://schemas.microsoft.com/office/drawing/2014/main" id="{65E9C1F1-9BAE-4BE2-87C8-18D884AF9A1E}"/>
                </a:ext>
              </a:extLst>
            </p:cNvPr>
            <p:cNvSpPr txBox="1">
              <a:spLocks noChangeArrowheads="1"/>
            </p:cNvSpPr>
            <p:nvPr/>
          </p:nvSpPr>
          <p:spPr bwMode="auto">
            <a:xfrm>
              <a:off x="2660" y="2040"/>
              <a:ext cx="71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Professor</a:t>
              </a:r>
              <a:r>
                <a:rPr lang="ar-JO" altLang="en-US"/>
                <a:t>.</a:t>
              </a:r>
              <a:endParaRPr lang="en-US" altLang="en-US"/>
            </a:p>
          </p:txBody>
        </p:sp>
        <p:sp>
          <p:nvSpPr>
            <p:cNvPr id="99384" name="Oval 56">
              <a:extLst>
                <a:ext uri="{FF2B5EF4-FFF2-40B4-BE49-F238E27FC236}">
                  <a16:creationId xmlns:a16="http://schemas.microsoft.com/office/drawing/2014/main" id="{E400336E-2249-4FCD-A479-3CED240FC7D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5" name="Line 57">
              <a:extLst>
                <a:ext uri="{FF2B5EF4-FFF2-40B4-BE49-F238E27FC236}">
                  <a16:creationId xmlns:a16="http://schemas.microsoft.com/office/drawing/2014/main" id="{99456C82-5D63-46F3-AB5C-FD7B95FBEA75}"/>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9386" name="Group 58">
            <a:extLst>
              <a:ext uri="{FF2B5EF4-FFF2-40B4-BE49-F238E27FC236}">
                <a16:creationId xmlns:a16="http://schemas.microsoft.com/office/drawing/2014/main" id="{3B2A2AA2-76CB-48BD-A612-ADF17DDBA56B}"/>
              </a:ext>
            </a:extLst>
          </p:cNvPr>
          <p:cNvGrpSpPr>
            <a:grpSpLocks/>
          </p:cNvGrpSpPr>
          <p:nvPr/>
        </p:nvGrpSpPr>
        <p:grpSpPr bwMode="auto">
          <a:xfrm>
            <a:off x="4343400" y="5029200"/>
            <a:ext cx="787400" cy="944563"/>
            <a:chOff x="2768" y="1618"/>
            <a:chExt cx="496" cy="595"/>
          </a:xfrm>
        </p:grpSpPr>
        <p:sp>
          <p:nvSpPr>
            <p:cNvPr id="99387" name="Text Box 59">
              <a:extLst>
                <a:ext uri="{FF2B5EF4-FFF2-40B4-BE49-F238E27FC236}">
                  <a16:creationId xmlns:a16="http://schemas.microsoft.com/office/drawing/2014/main" id="{2114027B-CF96-48E0-A945-8DB89378BB45}"/>
                </a:ext>
              </a:extLst>
            </p:cNvPr>
            <p:cNvSpPr txBox="1">
              <a:spLocks noChangeArrowheads="1"/>
            </p:cNvSpPr>
            <p:nvPr/>
          </p:nvSpPr>
          <p:spPr bwMode="auto">
            <a:xfrm>
              <a:off x="2768" y="2040"/>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b="1" i="1"/>
                <a:t>Course</a:t>
              </a:r>
            </a:p>
          </p:txBody>
        </p:sp>
        <p:sp>
          <p:nvSpPr>
            <p:cNvPr id="99388" name="Oval 60">
              <a:extLst>
                <a:ext uri="{FF2B5EF4-FFF2-40B4-BE49-F238E27FC236}">
                  <a16:creationId xmlns:a16="http://schemas.microsoft.com/office/drawing/2014/main" id="{16510319-BA93-4139-8406-63A492FA9E54}"/>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99389" name="Line 61">
              <a:extLst>
                <a:ext uri="{FF2B5EF4-FFF2-40B4-BE49-F238E27FC236}">
                  <a16:creationId xmlns:a16="http://schemas.microsoft.com/office/drawing/2014/main" id="{A47E0E75-A682-4755-9FEE-E920721E3D35}"/>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7EB2F100-0CC5-4C15-B4E0-6D412303798F}"/>
              </a:ext>
            </a:extLst>
          </p:cNvPr>
          <p:cNvSpPr>
            <a:spLocks noGrp="1" noChangeArrowheads="1"/>
          </p:cNvSpPr>
          <p:nvPr>
            <p:ph type="title"/>
          </p:nvPr>
        </p:nvSpPr>
        <p:spPr/>
        <p:txBody>
          <a:bodyPr/>
          <a:lstStyle/>
          <a:p>
            <a:r>
              <a:rPr lang="en-US" altLang="en-US"/>
              <a:t>   </a:t>
            </a:r>
          </a:p>
        </p:txBody>
      </p:sp>
      <p:sp>
        <p:nvSpPr>
          <p:cNvPr id="100355" name="Rectangle 3">
            <a:extLst>
              <a:ext uri="{FF2B5EF4-FFF2-40B4-BE49-F238E27FC236}">
                <a16:creationId xmlns:a16="http://schemas.microsoft.com/office/drawing/2014/main" id="{AD0B1C98-3317-491B-94FF-ED711D20EEC9}"/>
              </a:ext>
            </a:extLst>
          </p:cNvPr>
          <p:cNvSpPr>
            <a:spLocks noGrp="1" noChangeArrowheads="1"/>
          </p:cNvSpPr>
          <p:nvPr>
            <p:ph idx="1"/>
          </p:nvPr>
        </p:nvSpPr>
        <p:spPr/>
        <p:txBody>
          <a:bodyPr/>
          <a:lstStyle/>
          <a:p>
            <a:pPr algn="l" rtl="0">
              <a:buFontTx/>
              <a:buNone/>
            </a:pPr>
            <a:r>
              <a:rPr lang="en-US" altLang="en-US"/>
              <a:t>   </a:t>
            </a:r>
          </a:p>
        </p:txBody>
      </p:sp>
      <p:sp>
        <p:nvSpPr>
          <p:cNvPr id="50" name="Slide Number Placeholder 5">
            <a:extLst>
              <a:ext uri="{FF2B5EF4-FFF2-40B4-BE49-F238E27FC236}">
                <a16:creationId xmlns:a16="http://schemas.microsoft.com/office/drawing/2014/main" id="{392C3D8D-ECEB-4A88-AF6B-01E11C42F4CA}"/>
              </a:ext>
            </a:extLst>
          </p:cNvPr>
          <p:cNvSpPr>
            <a:spLocks noGrp="1"/>
          </p:cNvSpPr>
          <p:nvPr>
            <p:ph type="sldNum" sz="quarter" idx="12"/>
          </p:nvPr>
        </p:nvSpPr>
        <p:spPr/>
        <p:txBody>
          <a:bodyPr/>
          <a:lstStyle/>
          <a:p>
            <a:fld id="{16542157-B181-41F4-8691-BF5F0F91D02B}" type="slidenum">
              <a:rPr lang="ar-SA" altLang="en-US"/>
              <a:pPr/>
              <a:t>38</a:t>
            </a:fld>
            <a:endParaRPr lang="en-US" altLang="en-US"/>
          </a:p>
        </p:txBody>
      </p:sp>
      <p:sp>
        <p:nvSpPr>
          <p:cNvPr id="100406" name="Rectangle 54">
            <a:extLst>
              <a:ext uri="{FF2B5EF4-FFF2-40B4-BE49-F238E27FC236}">
                <a16:creationId xmlns:a16="http://schemas.microsoft.com/office/drawing/2014/main" id="{2B396062-C84F-44A9-9559-2E40B501A0B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1800" u="sng" dirty="0">
                <a:solidFill>
                  <a:schemeClr val="tx1"/>
                </a:solidFill>
              </a:rPr>
              <a:t>Objects and Classes in the ESU Course Registration Problem .. </a:t>
            </a:r>
            <a:r>
              <a:rPr lang="en-US" altLang="en-US" sz="1800" u="sng" dirty="0" err="1">
                <a:solidFill>
                  <a:schemeClr val="tx1"/>
                </a:solidFill>
              </a:rPr>
              <a:t>cont</a:t>
            </a:r>
            <a:endParaRPr lang="en-GB" altLang="en-US" sz="1800" u="sng" dirty="0">
              <a:solidFill>
                <a:schemeClr val="tx1"/>
              </a:solidFill>
            </a:endParaRPr>
          </a:p>
        </p:txBody>
      </p:sp>
      <p:grpSp>
        <p:nvGrpSpPr>
          <p:cNvPr id="100407" name="Group 55">
            <a:extLst>
              <a:ext uri="{FF2B5EF4-FFF2-40B4-BE49-F238E27FC236}">
                <a16:creationId xmlns:a16="http://schemas.microsoft.com/office/drawing/2014/main" id="{39F58182-BD6B-4B7D-82D7-9E0FF55A5FA3}"/>
              </a:ext>
            </a:extLst>
          </p:cNvPr>
          <p:cNvGrpSpPr>
            <a:grpSpLocks/>
          </p:cNvGrpSpPr>
          <p:nvPr/>
        </p:nvGrpSpPr>
        <p:grpSpPr bwMode="auto">
          <a:xfrm>
            <a:off x="5929313" y="3886200"/>
            <a:ext cx="2209800" cy="1066800"/>
            <a:chOff x="640" y="528"/>
            <a:chExt cx="1392" cy="672"/>
          </a:xfrm>
        </p:grpSpPr>
        <p:grpSp>
          <p:nvGrpSpPr>
            <p:cNvPr id="100408" name="Group 56">
              <a:extLst>
                <a:ext uri="{FF2B5EF4-FFF2-40B4-BE49-F238E27FC236}">
                  <a16:creationId xmlns:a16="http://schemas.microsoft.com/office/drawing/2014/main" id="{363C64C7-F876-4FD8-9211-E018E44CC787}"/>
                </a:ext>
              </a:extLst>
            </p:cNvPr>
            <p:cNvGrpSpPr>
              <a:grpSpLocks/>
            </p:cNvGrpSpPr>
            <p:nvPr/>
          </p:nvGrpSpPr>
          <p:grpSpPr bwMode="auto">
            <a:xfrm>
              <a:off x="1158" y="528"/>
              <a:ext cx="366" cy="443"/>
              <a:chOff x="3935" y="1469"/>
              <a:chExt cx="366" cy="443"/>
            </a:xfrm>
          </p:grpSpPr>
          <p:sp>
            <p:nvSpPr>
              <p:cNvPr id="100409" name="Line 57">
                <a:extLst>
                  <a:ext uri="{FF2B5EF4-FFF2-40B4-BE49-F238E27FC236}">
                    <a16:creationId xmlns:a16="http://schemas.microsoft.com/office/drawing/2014/main" id="{256C40BD-A03E-47FA-A734-155DB7A2875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10" name="Line 58">
                <a:extLst>
                  <a:ext uri="{FF2B5EF4-FFF2-40B4-BE49-F238E27FC236}">
                    <a16:creationId xmlns:a16="http://schemas.microsoft.com/office/drawing/2014/main" id="{0D69C212-9861-49CB-A4E5-FD6D9010622B}"/>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11" name="Oval 59">
                <a:extLst>
                  <a:ext uri="{FF2B5EF4-FFF2-40B4-BE49-F238E27FC236}">
                    <a16:creationId xmlns:a16="http://schemas.microsoft.com/office/drawing/2014/main" id="{9DBA667C-CBE4-4FF5-A7D5-B981DDFE31C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0412" name="Text Box 60">
              <a:extLst>
                <a:ext uri="{FF2B5EF4-FFF2-40B4-BE49-F238E27FC236}">
                  <a16:creationId xmlns:a16="http://schemas.microsoft.com/office/drawing/2014/main" id="{125AC53F-52A4-49CD-A232-4A56315175A6}"/>
                </a:ext>
              </a:extLst>
            </p:cNvPr>
            <p:cNvSpPr txBox="1">
              <a:spLocks noChangeArrowheads="1"/>
            </p:cNvSpPr>
            <p:nvPr/>
          </p:nvSpPr>
          <p:spPr bwMode="auto">
            <a:xfrm>
              <a:off x="640" y="1027"/>
              <a:ext cx="13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RegistrationController</a:t>
              </a:r>
            </a:p>
          </p:txBody>
        </p:sp>
      </p:grpSp>
      <p:grpSp>
        <p:nvGrpSpPr>
          <p:cNvPr id="100413" name="Group 61">
            <a:extLst>
              <a:ext uri="{FF2B5EF4-FFF2-40B4-BE49-F238E27FC236}">
                <a16:creationId xmlns:a16="http://schemas.microsoft.com/office/drawing/2014/main" id="{D57A46A1-F373-4D4E-9790-1B29EFF094B5}"/>
              </a:ext>
            </a:extLst>
          </p:cNvPr>
          <p:cNvGrpSpPr>
            <a:grpSpLocks/>
          </p:cNvGrpSpPr>
          <p:nvPr/>
        </p:nvGrpSpPr>
        <p:grpSpPr bwMode="auto">
          <a:xfrm>
            <a:off x="2895600" y="5273675"/>
            <a:ext cx="952500" cy="944563"/>
            <a:chOff x="2716" y="1618"/>
            <a:chExt cx="600" cy="595"/>
          </a:xfrm>
        </p:grpSpPr>
        <p:sp>
          <p:nvSpPr>
            <p:cNvPr id="100414" name="Text Box 62">
              <a:extLst>
                <a:ext uri="{FF2B5EF4-FFF2-40B4-BE49-F238E27FC236}">
                  <a16:creationId xmlns:a16="http://schemas.microsoft.com/office/drawing/2014/main" id="{0A1E6543-5FA9-4697-9B1C-83868D19956D}"/>
                </a:ext>
              </a:extLst>
            </p:cNvPr>
            <p:cNvSpPr txBox="1">
              <a:spLocks noChangeArrowheads="1"/>
            </p:cNvSpPr>
            <p:nvPr/>
          </p:nvSpPr>
          <p:spPr bwMode="auto">
            <a:xfrm>
              <a:off x="2716" y="2040"/>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sp>
          <p:nvSpPr>
            <p:cNvPr id="100415" name="Oval 63">
              <a:extLst>
                <a:ext uri="{FF2B5EF4-FFF2-40B4-BE49-F238E27FC236}">
                  <a16:creationId xmlns:a16="http://schemas.microsoft.com/office/drawing/2014/main" id="{3FB647FB-332E-43DD-8F36-E6865C5FA003}"/>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16" name="Line 64">
              <a:extLst>
                <a:ext uri="{FF2B5EF4-FFF2-40B4-BE49-F238E27FC236}">
                  <a16:creationId xmlns:a16="http://schemas.microsoft.com/office/drawing/2014/main" id="{E1502154-A1C6-424A-819E-481612497704}"/>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0417" name="Group 65">
            <a:extLst>
              <a:ext uri="{FF2B5EF4-FFF2-40B4-BE49-F238E27FC236}">
                <a16:creationId xmlns:a16="http://schemas.microsoft.com/office/drawing/2014/main" id="{FD8AEE15-B4C4-4FC4-A56C-24ED87A46907}"/>
              </a:ext>
            </a:extLst>
          </p:cNvPr>
          <p:cNvGrpSpPr>
            <a:grpSpLocks/>
          </p:cNvGrpSpPr>
          <p:nvPr/>
        </p:nvGrpSpPr>
        <p:grpSpPr bwMode="auto">
          <a:xfrm>
            <a:off x="350838" y="4008438"/>
            <a:ext cx="1028700" cy="944562"/>
            <a:chOff x="1760" y="672"/>
            <a:chExt cx="648" cy="595"/>
          </a:xfrm>
        </p:grpSpPr>
        <p:sp>
          <p:nvSpPr>
            <p:cNvPr id="100418" name="Text Box 66">
              <a:extLst>
                <a:ext uri="{FF2B5EF4-FFF2-40B4-BE49-F238E27FC236}">
                  <a16:creationId xmlns:a16="http://schemas.microsoft.com/office/drawing/2014/main" id="{1F1DC51F-1D2A-4243-B52C-FA678F11C49C}"/>
                </a:ext>
              </a:extLst>
            </p:cNvPr>
            <p:cNvSpPr txBox="1">
              <a:spLocks noChangeArrowheads="1"/>
            </p:cNvSpPr>
            <p:nvPr/>
          </p:nvSpPr>
          <p:spPr bwMode="auto">
            <a:xfrm>
              <a:off x="1760" y="1094"/>
              <a:ext cx="6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MainForm</a:t>
              </a:r>
            </a:p>
          </p:txBody>
        </p:sp>
        <p:grpSp>
          <p:nvGrpSpPr>
            <p:cNvPr id="100419" name="Group 67">
              <a:extLst>
                <a:ext uri="{FF2B5EF4-FFF2-40B4-BE49-F238E27FC236}">
                  <a16:creationId xmlns:a16="http://schemas.microsoft.com/office/drawing/2014/main" id="{DB59C379-92AC-4A65-B973-C494569EE57D}"/>
                </a:ext>
              </a:extLst>
            </p:cNvPr>
            <p:cNvGrpSpPr>
              <a:grpSpLocks/>
            </p:cNvGrpSpPr>
            <p:nvPr/>
          </p:nvGrpSpPr>
          <p:grpSpPr bwMode="auto">
            <a:xfrm>
              <a:off x="1829" y="672"/>
              <a:ext cx="510" cy="366"/>
              <a:chOff x="1824" y="672"/>
              <a:chExt cx="510" cy="366"/>
            </a:xfrm>
          </p:grpSpPr>
          <p:sp>
            <p:nvSpPr>
              <p:cNvPr id="100420" name="Oval 68">
                <a:extLst>
                  <a:ext uri="{FF2B5EF4-FFF2-40B4-BE49-F238E27FC236}">
                    <a16:creationId xmlns:a16="http://schemas.microsoft.com/office/drawing/2014/main" id="{2F849BE2-FE69-4FA0-9CD0-7B02A2B90DBA}"/>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21" name="Line 69">
                <a:extLst>
                  <a:ext uri="{FF2B5EF4-FFF2-40B4-BE49-F238E27FC236}">
                    <a16:creationId xmlns:a16="http://schemas.microsoft.com/office/drawing/2014/main" id="{5A557026-ACBD-42F9-8500-4993462096A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22" name="Line 70">
                <a:extLst>
                  <a:ext uri="{FF2B5EF4-FFF2-40B4-BE49-F238E27FC236}">
                    <a16:creationId xmlns:a16="http://schemas.microsoft.com/office/drawing/2014/main" id="{885ED08C-84B7-4B77-AEBB-0E84E77CCB9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0423" name="Group 71">
            <a:extLst>
              <a:ext uri="{FF2B5EF4-FFF2-40B4-BE49-F238E27FC236}">
                <a16:creationId xmlns:a16="http://schemas.microsoft.com/office/drawing/2014/main" id="{E57A54AB-7FBC-4C8D-9ABC-987988277BF1}"/>
              </a:ext>
            </a:extLst>
          </p:cNvPr>
          <p:cNvGrpSpPr>
            <a:grpSpLocks/>
          </p:cNvGrpSpPr>
          <p:nvPr/>
        </p:nvGrpSpPr>
        <p:grpSpPr bwMode="auto">
          <a:xfrm>
            <a:off x="5140325" y="5273675"/>
            <a:ext cx="2286000" cy="944563"/>
            <a:chOff x="740" y="672"/>
            <a:chExt cx="1440" cy="595"/>
          </a:xfrm>
        </p:grpSpPr>
        <p:sp>
          <p:nvSpPr>
            <p:cNvPr id="100424" name="Text Box 72">
              <a:extLst>
                <a:ext uri="{FF2B5EF4-FFF2-40B4-BE49-F238E27FC236}">
                  <a16:creationId xmlns:a16="http://schemas.microsoft.com/office/drawing/2014/main" id="{A36A2650-E5CE-4C6B-89E5-060470E3B325}"/>
                </a:ext>
              </a:extLst>
            </p:cNvPr>
            <p:cNvSpPr txBox="1">
              <a:spLocks noChangeArrowheads="1"/>
            </p:cNvSpPr>
            <p:nvPr/>
          </p:nvSpPr>
          <p:spPr bwMode="auto">
            <a:xfrm>
              <a:off x="740" y="1094"/>
              <a:ext cx="14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CourseCatalogSystem</a:t>
              </a:r>
            </a:p>
          </p:txBody>
        </p:sp>
        <p:grpSp>
          <p:nvGrpSpPr>
            <p:cNvPr id="100425" name="Group 73">
              <a:extLst>
                <a:ext uri="{FF2B5EF4-FFF2-40B4-BE49-F238E27FC236}">
                  <a16:creationId xmlns:a16="http://schemas.microsoft.com/office/drawing/2014/main" id="{32AAFBDD-3DBC-4890-B2D3-9AA0783E726C}"/>
                </a:ext>
              </a:extLst>
            </p:cNvPr>
            <p:cNvGrpSpPr>
              <a:grpSpLocks/>
            </p:cNvGrpSpPr>
            <p:nvPr/>
          </p:nvGrpSpPr>
          <p:grpSpPr bwMode="auto">
            <a:xfrm>
              <a:off x="1210" y="672"/>
              <a:ext cx="501" cy="366"/>
              <a:chOff x="1227" y="672"/>
              <a:chExt cx="501" cy="366"/>
            </a:xfrm>
          </p:grpSpPr>
          <p:sp>
            <p:nvSpPr>
              <p:cNvPr id="100426" name="Oval 74">
                <a:extLst>
                  <a:ext uri="{FF2B5EF4-FFF2-40B4-BE49-F238E27FC236}">
                    <a16:creationId xmlns:a16="http://schemas.microsoft.com/office/drawing/2014/main" id="{E61BCA35-F5E6-4CD4-9A3B-17647E0AD75F}"/>
                  </a:ext>
                </a:extLst>
              </p:cNvPr>
              <p:cNvSpPr>
                <a:spLocks noChangeArrowheads="1"/>
              </p:cNvSpPr>
              <p:nvPr/>
            </p:nvSpPr>
            <p:spPr bwMode="auto">
              <a:xfrm>
                <a:off x="1227"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27" name="Line 75">
                <a:extLst>
                  <a:ext uri="{FF2B5EF4-FFF2-40B4-BE49-F238E27FC236}">
                    <a16:creationId xmlns:a16="http://schemas.microsoft.com/office/drawing/2014/main" id="{1480E77F-38E0-4747-BDE4-7BACF72AA433}"/>
                  </a:ext>
                </a:extLst>
              </p:cNvPr>
              <p:cNvSpPr>
                <a:spLocks noChangeShapeType="1"/>
              </p:cNvSpPr>
              <p:nvPr/>
            </p:nvSpPr>
            <p:spPr bwMode="auto">
              <a:xfrm>
                <a:off x="1728"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28" name="Line 76">
                <a:extLst>
                  <a:ext uri="{FF2B5EF4-FFF2-40B4-BE49-F238E27FC236}">
                    <a16:creationId xmlns:a16="http://schemas.microsoft.com/office/drawing/2014/main" id="{5B3B220D-E13F-4966-995B-0B57E3828DE2}"/>
                  </a:ext>
                </a:extLst>
              </p:cNvPr>
              <p:cNvSpPr>
                <a:spLocks noChangeShapeType="1"/>
              </p:cNvSpPr>
              <p:nvPr/>
            </p:nvSpPr>
            <p:spPr bwMode="auto">
              <a:xfrm flipH="1" flipV="1">
                <a:off x="158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0429" name="Line 77">
            <a:extLst>
              <a:ext uri="{FF2B5EF4-FFF2-40B4-BE49-F238E27FC236}">
                <a16:creationId xmlns:a16="http://schemas.microsoft.com/office/drawing/2014/main" id="{4E30F7BE-CD58-441F-A973-ED3909955DE6}"/>
              </a:ext>
            </a:extLst>
          </p:cNvPr>
          <p:cNvSpPr>
            <a:spLocks noChangeShapeType="1"/>
          </p:cNvSpPr>
          <p:nvPr/>
        </p:nvSpPr>
        <p:spPr bwMode="auto">
          <a:xfrm>
            <a:off x="2438400" y="1752600"/>
            <a:ext cx="1663700" cy="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0430" name="Group 78">
            <a:extLst>
              <a:ext uri="{FF2B5EF4-FFF2-40B4-BE49-F238E27FC236}">
                <a16:creationId xmlns:a16="http://schemas.microsoft.com/office/drawing/2014/main" id="{52F4E86F-8E59-43B6-8F04-6C9877BD6A39}"/>
              </a:ext>
            </a:extLst>
          </p:cNvPr>
          <p:cNvGrpSpPr>
            <a:grpSpLocks/>
          </p:cNvGrpSpPr>
          <p:nvPr/>
        </p:nvGrpSpPr>
        <p:grpSpPr bwMode="auto">
          <a:xfrm>
            <a:off x="1447800" y="1295400"/>
            <a:ext cx="1011238" cy="1076325"/>
            <a:chOff x="864" y="672"/>
            <a:chExt cx="672" cy="801"/>
          </a:xfrm>
        </p:grpSpPr>
        <p:grpSp>
          <p:nvGrpSpPr>
            <p:cNvPr id="100431" name="Group 79">
              <a:extLst>
                <a:ext uri="{FF2B5EF4-FFF2-40B4-BE49-F238E27FC236}">
                  <a16:creationId xmlns:a16="http://schemas.microsoft.com/office/drawing/2014/main" id="{2AA471A4-CBFA-453E-8B48-494E4DB835F0}"/>
                </a:ext>
              </a:extLst>
            </p:cNvPr>
            <p:cNvGrpSpPr>
              <a:grpSpLocks/>
            </p:cNvGrpSpPr>
            <p:nvPr/>
          </p:nvGrpSpPr>
          <p:grpSpPr bwMode="auto">
            <a:xfrm>
              <a:off x="1032" y="672"/>
              <a:ext cx="336" cy="480"/>
              <a:chOff x="7654" y="3380"/>
              <a:chExt cx="554" cy="754"/>
            </a:xfrm>
          </p:grpSpPr>
          <p:sp>
            <p:nvSpPr>
              <p:cNvPr id="100432" name="Oval 80">
                <a:extLst>
                  <a:ext uri="{FF2B5EF4-FFF2-40B4-BE49-F238E27FC236}">
                    <a16:creationId xmlns:a16="http://schemas.microsoft.com/office/drawing/2014/main" id="{89869435-DA39-492B-A9E1-26524891D23F}"/>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0433" name="Line 81">
                <a:extLst>
                  <a:ext uri="{FF2B5EF4-FFF2-40B4-BE49-F238E27FC236}">
                    <a16:creationId xmlns:a16="http://schemas.microsoft.com/office/drawing/2014/main" id="{37829528-415E-493B-BACF-5C128735ED47}"/>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434" name="Line 82">
                <a:extLst>
                  <a:ext uri="{FF2B5EF4-FFF2-40B4-BE49-F238E27FC236}">
                    <a16:creationId xmlns:a16="http://schemas.microsoft.com/office/drawing/2014/main" id="{18CC9B5C-26CC-46C6-B25C-542D6BE5EEBC}"/>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435" name="Freeform 83">
                <a:extLst>
                  <a:ext uri="{FF2B5EF4-FFF2-40B4-BE49-F238E27FC236}">
                    <a16:creationId xmlns:a16="http://schemas.microsoft.com/office/drawing/2014/main" id="{47EA6D9A-5171-4707-BA3B-138F36A6F080}"/>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0436" name="Text Box 84">
              <a:extLst>
                <a:ext uri="{FF2B5EF4-FFF2-40B4-BE49-F238E27FC236}">
                  <a16:creationId xmlns:a16="http://schemas.microsoft.com/office/drawing/2014/main" id="{3824D408-643D-4953-B7FD-E3986AECB41C}"/>
                </a:ext>
              </a:extLst>
            </p:cNvPr>
            <p:cNvSpPr txBox="1">
              <a:spLocks noChangeArrowheads="1"/>
            </p:cNvSpPr>
            <p:nvPr/>
          </p:nvSpPr>
          <p:spPr bwMode="auto">
            <a:xfrm>
              <a:off x="864" y="1200"/>
              <a:ext cx="672"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Student</a:t>
              </a:r>
            </a:p>
          </p:txBody>
        </p:sp>
      </p:grpSp>
      <p:sp>
        <p:nvSpPr>
          <p:cNvPr id="100442" name="Text Box 90">
            <a:extLst>
              <a:ext uri="{FF2B5EF4-FFF2-40B4-BE49-F238E27FC236}">
                <a16:creationId xmlns:a16="http://schemas.microsoft.com/office/drawing/2014/main" id="{8DAE0DBE-CBC5-4770-BAE9-40DA998C057C}"/>
              </a:ext>
            </a:extLst>
          </p:cNvPr>
          <p:cNvSpPr txBox="1">
            <a:spLocks noChangeArrowheads="1"/>
          </p:cNvSpPr>
          <p:nvPr/>
        </p:nvSpPr>
        <p:spPr bwMode="auto">
          <a:xfrm>
            <a:off x="5791200" y="1981200"/>
            <a:ext cx="2649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 </a:t>
            </a:r>
          </a:p>
        </p:txBody>
      </p:sp>
      <p:grpSp>
        <p:nvGrpSpPr>
          <p:cNvPr id="100443" name="Group 91">
            <a:extLst>
              <a:ext uri="{FF2B5EF4-FFF2-40B4-BE49-F238E27FC236}">
                <a16:creationId xmlns:a16="http://schemas.microsoft.com/office/drawing/2014/main" id="{920A2038-46F5-433F-9CA6-1422BB2B56CF}"/>
              </a:ext>
            </a:extLst>
          </p:cNvPr>
          <p:cNvGrpSpPr>
            <a:grpSpLocks/>
          </p:cNvGrpSpPr>
          <p:nvPr/>
        </p:nvGrpSpPr>
        <p:grpSpPr bwMode="auto">
          <a:xfrm>
            <a:off x="3352800" y="1524000"/>
            <a:ext cx="2601913" cy="895350"/>
            <a:chOff x="1776" y="806"/>
            <a:chExt cx="1728" cy="666"/>
          </a:xfrm>
        </p:grpSpPr>
        <p:sp>
          <p:nvSpPr>
            <p:cNvPr id="100444" name="Oval 92">
              <a:extLst>
                <a:ext uri="{FF2B5EF4-FFF2-40B4-BE49-F238E27FC236}">
                  <a16:creationId xmlns:a16="http://schemas.microsoft.com/office/drawing/2014/main" id="{5AF011B7-3760-4FA5-B91F-8A843614B269}"/>
                </a:ext>
              </a:extLst>
            </p:cNvPr>
            <p:cNvSpPr>
              <a:spLocks noChangeArrowheads="1"/>
            </p:cNvSpPr>
            <p:nvPr/>
          </p:nvSpPr>
          <p:spPr bwMode="auto">
            <a:xfrm>
              <a:off x="2311" y="806"/>
              <a:ext cx="658" cy="34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45" name="Text Box 93">
              <a:extLst>
                <a:ext uri="{FF2B5EF4-FFF2-40B4-BE49-F238E27FC236}">
                  <a16:creationId xmlns:a16="http://schemas.microsoft.com/office/drawing/2014/main" id="{AF1BC23B-5252-46B7-991E-D4F8EED18E31}"/>
                </a:ext>
              </a:extLst>
            </p:cNvPr>
            <p:cNvSpPr txBox="1">
              <a:spLocks noChangeArrowheads="1"/>
            </p:cNvSpPr>
            <p:nvPr/>
          </p:nvSpPr>
          <p:spPr bwMode="auto">
            <a:xfrm>
              <a:off x="1776" y="1199"/>
              <a:ext cx="172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Register for Courses</a:t>
              </a:r>
            </a:p>
          </p:txBody>
        </p:sp>
      </p:grpSp>
      <p:sp>
        <p:nvSpPr>
          <p:cNvPr id="100447" name="Line 95">
            <a:extLst>
              <a:ext uri="{FF2B5EF4-FFF2-40B4-BE49-F238E27FC236}">
                <a16:creationId xmlns:a16="http://schemas.microsoft.com/office/drawing/2014/main" id="{63E4AB89-71B4-4D08-9DED-DF4CC11C2826}"/>
              </a:ext>
            </a:extLst>
          </p:cNvPr>
          <p:cNvSpPr>
            <a:spLocks noChangeShapeType="1"/>
          </p:cNvSpPr>
          <p:nvPr/>
        </p:nvSpPr>
        <p:spPr bwMode="auto">
          <a:xfrm>
            <a:off x="0" y="3048000"/>
            <a:ext cx="9144000" cy="0"/>
          </a:xfrm>
          <a:prstGeom prst="line">
            <a:avLst/>
          </a:prstGeom>
          <a:noFill/>
          <a:ln w="28575">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48" name="Text Box 96">
            <a:extLst>
              <a:ext uri="{FF2B5EF4-FFF2-40B4-BE49-F238E27FC236}">
                <a16:creationId xmlns:a16="http://schemas.microsoft.com/office/drawing/2014/main" id="{70A0B521-AAFC-48F2-8DC5-AF4BCA5FF1B4}"/>
              </a:ext>
            </a:extLst>
          </p:cNvPr>
          <p:cNvSpPr txBox="1">
            <a:spLocks noChangeArrowheads="1"/>
          </p:cNvSpPr>
          <p:nvPr/>
        </p:nvSpPr>
        <p:spPr bwMode="auto">
          <a:xfrm>
            <a:off x="381000" y="25146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Use Case Model</a:t>
            </a:r>
          </a:p>
        </p:txBody>
      </p:sp>
      <p:sp>
        <p:nvSpPr>
          <p:cNvPr id="100449" name="Text Box 97">
            <a:extLst>
              <a:ext uri="{FF2B5EF4-FFF2-40B4-BE49-F238E27FC236}">
                <a16:creationId xmlns:a16="http://schemas.microsoft.com/office/drawing/2014/main" id="{7B8212EE-0F1E-4821-BA41-4B8BC373A9CA}"/>
              </a:ext>
            </a:extLst>
          </p:cNvPr>
          <p:cNvSpPr txBox="1">
            <a:spLocks noChangeArrowheads="1"/>
          </p:cNvSpPr>
          <p:nvPr/>
        </p:nvSpPr>
        <p:spPr bwMode="auto">
          <a:xfrm>
            <a:off x="381000" y="32004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b="1">
                <a:solidFill>
                  <a:schemeClr val="tx2"/>
                </a:solidFill>
              </a:rPr>
              <a:t>Analysis Model</a:t>
            </a:r>
          </a:p>
        </p:txBody>
      </p:sp>
      <p:grpSp>
        <p:nvGrpSpPr>
          <p:cNvPr id="100450" name="Group 98">
            <a:extLst>
              <a:ext uri="{FF2B5EF4-FFF2-40B4-BE49-F238E27FC236}">
                <a16:creationId xmlns:a16="http://schemas.microsoft.com/office/drawing/2014/main" id="{6D9A64B6-65C6-4AEB-BFD5-3DE6B81401AB}"/>
              </a:ext>
            </a:extLst>
          </p:cNvPr>
          <p:cNvGrpSpPr>
            <a:grpSpLocks/>
          </p:cNvGrpSpPr>
          <p:nvPr/>
        </p:nvGrpSpPr>
        <p:grpSpPr bwMode="auto">
          <a:xfrm>
            <a:off x="2459038" y="4035425"/>
            <a:ext cx="2349500" cy="944563"/>
            <a:chOff x="1344" y="672"/>
            <a:chExt cx="1480" cy="595"/>
          </a:xfrm>
        </p:grpSpPr>
        <p:sp>
          <p:nvSpPr>
            <p:cNvPr id="100451" name="Text Box 99">
              <a:extLst>
                <a:ext uri="{FF2B5EF4-FFF2-40B4-BE49-F238E27FC236}">
                  <a16:creationId xmlns:a16="http://schemas.microsoft.com/office/drawing/2014/main" id="{4B72F17D-1198-47D1-B18B-98D94315D43A}"/>
                </a:ext>
              </a:extLst>
            </p:cNvPr>
            <p:cNvSpPr txBox="1">
              <a:spLocks noChangeArrowheads="1"/>
            </p:cNvSpPr>
            <p:nvPr/>
          </p:nvSpPr>
          <p:spPr bwMode="auto">
            <a:xfrm>
              <a:off x="1344" y="1094"/>
              <a:ext cx="148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MaintainScheduleForm</a:t>
              </a:r>
            </a:p>
          </p:txBody>
        </p:sp>
        <p:grpSp>
          <p:nvGrpSpPr>
            <p:cNvPr id="100452" name="Group 100">
              <a:extLst>
                <a:ext uri="{FF2B5EF4-FFF2-40B4-BE49-F238E27FC236}">
                  <a16:creationId xmlns:a16="http://schemas.microsoft.com/office/drawing/2014/main" id="{0728647F-1E46-4D47-885A-B7FF1A3F0843}"/>
                </a:ext>
              </a:extLst>
            </p:cNvPr>
            <p:cNvGrpSpPr>
              <a:grpSpLocks/>
            </p:cNvGrpSpPr>
            <p:nvPr/>
          </p:nvGrpSpPr>
          <p:grpSpPr bwMode="auto">
            <a:xfrm>
              <a:off x="1829" y="672"/>
              <a:ext cx="510" cy="366"/>
              <a:chOff x="1824" y="672"/>
              <a:chExt cx="510" cy="366"/>
            </a:xfrm>
          </p:grpSpPr>
          <p:sp>
            <p:nvSpPr>
              <p:cNvPr id="100453" name="Oval 101">
                <a:extLst>
                  <a:ext uri="{FF2B5EF4-FFF2-40B4-BE49-F238E27FC236}">
                    <a16:creationId xmlns:a16="http://schemas.microsoft.com/office/drawing/2014/main" id="{B51267B0-B3FA-417D-9A78-F2B98BDCBD8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0454" name="Line 102">
                <a:extLst>
                  <a:ext uri="{FF2B5EF4-FFF2-40B4-BE49-F238E27FC236}">
                    <a16:creationId xmlns:a16="http://schemas.microsoft.com/office/drawing/2014/main" id="{EE07FD70-EE5B-4F5C-953B-42FC59A23C6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455" name="Line 103">
                <a:extLst>
                  <a:ext uri="{FF2B5EF4-FFF2-40B4-BE49-F238E27FC236}">
                    <a16:creationId xmlns:a16="http://schemas.microsoft.com/office/drawing/2014/main" id="{8C94CAF3-7000-48FA-8ABA-C6F3D53499CF}"/>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1217DF41-DC07-44A6-86B4-8754CD694E50}"/>
              </a:ext>
            </a:extLst>
          </p:cNvPr>
          <p:cNvSpPr>
            <a:spLocks noGrp="1" noChangeArrowheads="1"/>
          </p:cNvSpPr>
          <p:nvPr>
            <p:ph type="title"/>
          </p:nvPr>
        </p:nvSpPr>
        <p:spPr/>
        <p:txBody>
          <a:bodyPr/>
          <a:lstStyle/>
          <a:p>
            <a:r>
              <a:rPr lang="en-US" altLang="en-US"/>
              <a:t> </a:t>
            </a:r>
          </a:p>
        </p:txBody>
      </p:sp>
      <p:sp>
        <p:nvSpPr>
          <p:cNvPr id="101379" name="Rectangle 3">
            <a:extLst>
              <a:ext uri="{FF2B5EF4-FFF2-40B4-BE49-F238E27FC236}">
                <a16:creationId xmlns:a16="http://schemas.microsoft.com/office/drawing/2014/main" id="{26164EF7-C49B-4D3C-ADB0-136782A7AF1B}"/>
              </a:ext>
            </a:extLst>
          </p:cNvPr>
          <p:cNvSpPr>
            <a:spLocks noGrp="1" noChangeArrowheads="1"/>
          </p:cNvSpPr>
          <p:nvPr>
            <p:ph idx="1"/>
          </p:nvPr>
        </p:nvSpPr>
        <p:spPr>
          <a:xfrm>
            <a:off x="685800" y="76200"/>
            <a:ext cx="7772400" cy="5592763"/>
          </a:xfrm>
        </p:spPr>
        <p:txBody>
          <a:bodyPr/>
          <a:lstStyle/>
          <a:p>
            <a:pPr algn="just" rtl="0">
              <a:lnSpc>
                <a:spcPct val="80000"/>
              </a:lnSpc>
            </a:pPr>
            <a:r>
              <a:rPr lang="en-US" altLang="en-US" sz="2000" dirty="0"/>
              <a:t>Analysis classes handle primarily functional requirements, and model objects from the "problem" domain; design elements handle non-functional requirements, and model objects from the "solution" domain.  </a:t>
            </a:r>
          </a:p>
          <a:p>
            <a:pPr algn="just" rtl="0">
              <a:lnSpc>
                <a:spcPct val="80000"/>
              </a:lnSpc>
            </a:pPr>
            <a:r>
              <a:rPr lang="en-US" altLang="en-US" sz="2000" dirty="0"/>
              <a:t>Throughout the design activities, analysis classes are refined into design elements (e.g., design classes, packages, subsystems etc.).  In general, there is a many-to-many mapping between analysis classes and design elements:</a:t>
            </a:r>
          </a:p>
          <a:p>
            <a:pPr algn="just" rtl="0">
              <a:lnSpc>
                <a:spcPct val="80000"/>
              </a:lnSpc>
            </a:pPr>
            <a:r>
              <a:rPr lang="en-US" altLang="en-US" sz="2000" dirty="0"/>
              <a:t>An analysis class can become one single class in the design model.</a:t>
            </a:r>
          </a:p>
          <a:p>
            <a:pPr algn="just" rtl="0">
              <a:lnSpc>
                <a:spcPct val="80000"/>
              </a:lnSpc>
            </a:pPr>
            <a:r>
              <a:rPr lang="en-US" altLang="en-US" sz="2000" dirty="0"/>
              <a:t>An analysis class can become a part of a class in the design model.</a:t>
            </a:r>
          </a:p>
          <a:p>
            <a:pPr algn="just" rtl="0">
              <a:lnSpc>
                <a:spcPct val="80000"/>
              </a:lnSpc>
            </a:pPr>
            <a:r>
              <a:rPr lang="en-US" altLang="en-US" sz="2000" dirty="0"/>
              <a:t>An analysis class can become an aggregate class in the design model. (Meaning that the parts in this aggregate may not be explicitly modeled in the analysis model.)</a:t>
            </a:r>
          </a:p>
        </p:txBody>
      </p:sp>
      <p:sp>
        <p:nvSpPr>
          <p:cNvPr id="6" name="Slide Number Placeholder 5">
            <a:extLst>
              <a:ext uri="{FF2B5EF4-FFF2-40B4-BE49-F238E27FC236}">
                <a16:creationId xmlns:a16="http://schemas.microsoft.com/office/drawing/2014/main" id="{1FF33327-1602-46B4-99B3-DC8885E836C9}"/>
              </a:ext>
            </a:extLst>
          </p:cNvPr>
          <p:cNvSpPr>
            <a:spLocks noGrp="1"/>
          </p:cNvSpPr>
          <p:nvPr>
            <p:ph type="sldNum" sz="quarter" idx="12"/>
          </p:nvPr>
        </p:nvSpPr>
        <p:spPr/>
        <p:txBody>
          <a:bodyPr/>
          <a:lstStyle/>
          <a:p>
            <a:fld id="{449F50D8-736B-4A48-923F-11CD26999170}" type="slidenum">
              <a:rPr lang="ar-SA" altLang="en-US"/>
              <a:pPr/>
              <a:t>39</a:t>
            </a:fld>
            <a:endParaRPr lang="en-US" altLang="en-US"/>
          </a:p>
        </p:txBody>
      </p:sp>
      <p:sp>
        <p:nvSpPr>
          <p:cNvPr id="101380" name="Rectangle 4">
            <a:extLst>
              <a:ext uri="{FF2B5EF4-FFF2-40B4-BE49-F238E27FC236}">
                <a16:creationId xmlns:a16="http://schemas.microsoft.com/office/drawing/2014/main" id="{471DBC0C-0EB8-45D2-9FD9-73A4AD3406B0}"/>
              </a:ext>
            </a:extLst>
          </p:cNvPr>
          <p:cNvSpPr>
            <a:spLocks noChangeArrowheads="1"/>
          </p:cNvSpPr>
          <p:nvPr/>
        </p:nvSpPr>
        <p:spPr bwMode="auto">
          <a:xfrm>
            <a:off x="1219200" y="1524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dirty="0"/>
              <a:t>From Analysis Classes to Design Elements</a:t>
            </a:r>
            <a:endParaRPr lang="en-US" altLang="en-U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FD965D1-2F56-4E09-9046-8C89AA4B18C3}"/>
              </a:ext>
            </a:extLst>
          </p:cNvPr>
          <p:cNvSpPr>
            <a:spLocks noGrp="1" noChangeArrowheads="1"/>
          </p:cNvSpPr>
          <p:nvPr>
            <p:ph type="title"/>
          </p:nvPr>
        </p:nvSpPr>
        <p:spPr/>
        <p:txBody>
          <a:bodyPr/>
          <a:lstStyle/>
          <a:p>
            <a:r>
              <a:rPr lang="en-US" altLang="en-US" sz="3600"/>
              <a:t> </a:t>
            </a:r>
          </a:p>
        </p:txBody>
      </p:sp>
      <p:sp>
        <p:nvSpPr>
          <p:cNvPr id="49155" name="Rectangle 3">
            <a:extLst>
              <a:ext uri="{FF2B5EF4-FFF2-40B4-BE49-F238E27FC236}">
                <a16:creationId xmlns:a16="http://schemas.microsoft.com/office/drawing/2014/main" id="{FEF02154-D193-4A6D-9933-D672DE5CB959}"/>
              </a:ext>
            </a:extLst>
          </p:cNvPr>
          <p:cNvSpPr>
            <a:spLocks noGrp="1" noChangeArrowheads="1"/>
          </p:cNvSpPr>
          <p:nvPr>
            <p:ph idx="1"/>
          </p:nvPr>
        </p:nvSpPr>
        <p:spPr/>
        <p:txBody>
          <a:bodyPr/>
          <a:lstStyle/>
          <a:p>
            <a:pPr algn="l" rtl="0">
              <a:buFontTx/>
              <a:buNone/>
            </a:pPr>
            <a:r>
              <a:rPr lang="en-US" altLang="en-US" sz="2000"/>
              <a:t>  </a:t>
            </a:r>
          </a:p>
        </p:txBody>
      </p:sp>
      <p:sp>
        <p:nvSpPr>
          <p:cNvPr id="7" name="Slide Number Placeholder 5">
            <a:extLst>
              <a:ext uri="{FF2B5EF4-FFF2-40B4-BE49-F238E27FC236}">
                <a16:creationId xmlns:a16="http://schemas.microsoft.com/office/drawing/2014/main" id="{28EC2D45-219B-4EAC-905A-04880F0AB131}"/>
              </a:ext>
            </a:extLst>
          </p:cNvPr>
          <p:cNvSpPr>
            <a:spLocks noGrp="1"/>
          </p:cNvSpPr>
          <p:nvPr>
            <p:ph type="sldNum" sz="quarter" idx="12"/>
          </p:nvPr>
        </p:nvSpPr>
        <p:spPr/>
        <p:txBody>
          <a:bodyPr/>
          <a:lstStyle/>
          <a:p>
            <a:fld id="{906A9F92-11DB-4AEB-9354-AA3391827AA2}" type="slidenum">
              <a:rPr lang="ar-SA" altLang="en-US" sz="900"/>
              <a:pPr/>
              <a:t>4</a:t>
            </a:fld>
            <a:endParaRPr lang="en-US" altLang="en-US" sz="900"/>
          </a:p>
        </p:txBody>
      </p:sp>
      <p:sp>
        <p:nvSpPr>
          <p:cNvPr id="49156" name="Rectangle 4">
            <a:extLst>
              <a:ext uri="{FF2B5EF4-FFF2-40B4-BE49-F238E27FC236}">
                <a16:creationId xmlns:a16="http://schemas.microsoft.com/office/drawing/2014/main" id="{6F622AF5-B9CB-4D1A-BACF-234696C57974}"/>
              </a:ext>
            </a:extLst>
          </p:cNvPr>
          <p:cNvSpPr>
            <a:spLocks noChangeArrowheads="1"/>
          </p:cNvSpPr>
          <p:nvPr/>
        </p:nvSpPr>
        <p:spPr bwMode="auto">
          <a:xfrm>
            <a:off x="87313" y="228600"/>
            <a:ext cx="8999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Use Case Analysis Steps</a:t>
            </a:r>
          </a:p>
        </p:txBody>
      </p:sp>
      <p:sp>
        <p:nvSpPr>
          <p:cNvPr id="49157" name="Rectangle 5">
            <a:extLst>
              <a:ext uri="{FF2B5EF4-FFF2-40B4-BE49-F238E27FC236}">
                <a16:creationId xmlns:a16="http://schemas.microsoft.com/office/drawing/2014/main" id="{AEEB497C-31F2-428C-8291-5B3C78C43BCA}"/>
              </a:ext>
            </a:extLst>
          </p:cNvPr>
          <p:cNvSpPr>
            <a:spLocks noChangeArrowheads="1"/>
          </p:cNvSpPr>
          <p:nvPr/>
        </p:nvSpPr>
        <p:spPr bwMode="auto">
          <a:xfrm>
            <a:off x="762000" y="1066800"/>
            <a:ext cx="878205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Clr>
                <a:schemeClr val="accent1">
                  <a:lumMod val="75000"/>
                </a:schemeClr>
              </a:buClr>
              <a:buFont typeface="Arial" panose="020B0604020202020204" pitchFamily="34" charset="0"/>
              <a:buChar char="•"/>
            </a:pPr>
            <a:r>
              <a:rPr lang="en-US" altLang="en-US" sz="2000" b="1" dirty="0">
                <a:latin typeface="+mn-lt"/>
              </a:rPr>
              <a:t>Supplement the Descriptions of the Use Case </a:t>
            </a:r>
          </a:p>
          <a:p>
            <a:pPr marL="0" indent="0" algn="l" rtl="0">
              <a:buClr>
                <a:schemeClr val="accent1">
                  <a:lumMod val="75000"/>
                </a:schemeClr>
              </a:buClr>
              <a:buNone/>
            </a:pPr>
            <a:r>
              <a:rPr lang="en-US" altLang="en-US" sz="1600" dirty="0">
                <a:latin typeface="+mn-lt"/>
              </a:rPr>
              <a:t>         We must first review the use-case descriptions, as developed in the Requirements workflow.</a:t>
            </a:r>
          </a:p>
          <a:p>
            <a:pPr algn="l" rtl="0">
              <a:buClr>
                <a:schemeClr val="accent1">
                  <a:lumMod val="75000"/>
                </a:schemeClr>
              </a:buClr>
              <a:buFont typeface="Arial" panose="020B0604020202020204" pitchFamily="34" charset="0"/>
              <a:buChar char="•"/>
            </a:pPr>
            <a:r>
              <a:rPr lang="en-US" altLang="en-US" sz="2000" b="1" dirty="0">
                <a:latin typeface="+mn-lt"/>
              </a:rPr>
              <a:t>For each use case:</a:t>
            </a:r>
          </a:p>
          <a:p>
            <a:pPr lvl="1" algn="l" rtl="0">
              <a:buClr>
                <a:schemeClr val="accent1">
                  <a:lumMod val="75000"/>
                </a:schemeClr>
              </a:buClr>
              <a:buFont typeface="Courier New" panose="02070309020205020404" pitchFamily="49" charset="0"/>
              <a:buChar char="o"/>
            </a:pPr>
            <a:r>
              <a:rPr lang="en-US" altLang="en-US" sz="1800" b="1" dirty="0">
                <a:latin typeface="+mn-lt"/>
              </a:rPr>
              <a:t>Find Classes from Use-Case Behavior</a:t>
            </a:r>
          </a:p>
          <a:p>
            <a:pPr lvl="1" algn="l" rtl="0">
              <a:buClr>
                <a:schemeClr val="accent1">
                  <a:lumMod val="75000"/>
                </a:schemeClr>
              </a:buClr>
              <a:buFont typeface="Courier New" panose="02070309020205020404" pitchFamily="49" charset="0"/>
              <a:buChar char="o"/>
            </a:pPr>
            <a:r>
              <a:rPr lang="en-US" altLang="en-US" sz="1800" b="1" dirty="0">
                <a:latin typeface="+mn-lt"/>
              </a:rPr>
              <a:t>Distribute Use-Case Behavior to Classes </a:t>
            </a:r>
          </a:p>
          <a:p>
            <a:pPr marL="457200" lvl="1" indent="0" algn="l" rtl="0">
              <a:buClr>
                <a:schemeClr val="accent1">
                  <a:lumMod val="75000"/>
                </a:schemeClr>
              </a:buClr>
              <a:buNone/>
            </a:pPr>
            <a:r>
              <a:rPr lang="en-US" altLang="en-US" sz="1600" dirty="0">
                <a:latin typeface="+mn-lt"/>
              </a:rPr>
              <a:t>The use case flows of events will be studied, analysis classes will be identified, and use case responsibilities allocated to those analysis classes</a:t>
            </a:r>
            <a:endParaRPr lang="en-US" altLang="en-US" sz="2000" b="1" dirty="0">
              <a:latin typeface="+mn-lt"/>
            </a:endParaRPr>
          </a:p>
          <a:p>
            <a:pPr algn="l" rtl="0">
              <a:buClr>
                <a:schemeClr val="accent1">
                  <a:lumMod val="75000"/>
                </a:schemeClr>
              </a:buClr>
              <a:buFont typeface="Arial" panose="020B0604020202020204" pitchFamily="34" charset="0"/>
              <a:buChar char="•"/>
            </a:pPr>
            <a:r>
              <a:rPr lang="en-US" altLang="en-US" sz="2000" b="1" dirty="0">
                <a:latin typeface="+mn-lt"/>
              </a:rPr>
              <a:t>For each resulting analysis class </a:t>
            </a:r>
          </a:p>
          <a:p>
            <a:pPr lvl="1" algn="l" rtl="0">
              <a:buClr>
                <a:schemeClr val="accent1">
                  <a:lumMod val="75000"/>
                </a:schemeClr>
              </a:buClr>
              <a:buFont typeface="Courier New" panose="02070309020205020404" pitchFamily="49" charset="0"/>
              <a:buChar char="o"/>
            </a:pPr>
            <a:r>
              <a:rPr lang="en-US" altLang="en-US" sz="1800" b="1" dirty="0">
                <a:latin typeface="+mn-lt"/>
              </a:rPr>
              <a:t>Describe Responsibilities </a:t>
            </a:r>
          </a:p>
          <a:p>
            <a:pPr lvl="1" algn="l" rtl="0">
              <a:buClr>
                <a:schemeClr val="accent1">
                  <a:lumMod val="75000"/>
                </a:schemeClr>
              </a:buClr>
              <a:buFont typeface="Courier New" panose="02070309020205020404" pitchFamily="49" charset="0"/>
              <a:buChar char="o"/>
            </a:pPr>
            <a:r>
              <a:rPr lang="en-US" altLang="en-US" sz="1800" b="1" dirty="0">
                <a:latin typeface="+mn-lt"/>
              </a:rPr>
              <a:t>Describe Attributes and Associations </a:t>
            </a:r>
          </a:p>
          <a:p>
            <a:pPr lvl="1" algn="l" rtl="0">
              <a:buClr>
                <a:schemeClr val="accent1">
                  <a:lumMod val="75000"/>
                </a:schemeClr>
              </a:buClr>
              <a:buFont typeface="Courier New" panose="02070309020205020404" pitchFamily="49" charset="0"/>
              <a:buChar char="o"/>
            </a:pPr>
            <a:r>
              <a:rPr lang="en-US" altLang="en-US" sz="1800" b="1" dirty="0">
                <a:latin typeface="+mn-lt"/>
              </a:rPr>
              <a:t>Qualify Analysis Mechanisms</a:t>
            </a:r>
            <a:r>
              <a:rPr lang="en-US" altLang="en-US" sz="1800" dirty="0">
                <a:latin typeface="+mn-lt"/>
              </a:rPr>
              <a:t> </a:t>
            </a:r>
          </a:p>
          <a:p>
            <a:pPr algn="l" rtl="0">
              <a:buClr>
                <a:schemeClr val="accent1">
                  <a:lumMod val="75000"/>
                </a:schemeClr>
              </a:buClr>
              <a:buFont typeface="Arial" panose="020B0604020202020204" pitchFamily="34" charset="0"/>
              <a:buChar char="•"/>
            </a:pPr>
            <a:r>
              <a:rPr lang="en-US" altLang="en-US" sz="2000" b="1" dirty="0">
                <a:latin typeface="+mn-lt"/>
              </a:rPr>
              <a:t>Unify Analysis Classes</a:t>
            </a:r>
          </a:p>
          <a:p>
            <a:pPr marL="0" indent="0" algn="l" rtl="0">
              <a:buClr>
                <a:schemeClr val="accent1">
                  <a:lumMod val="75000"/>
                </a:schemeClr>
              </a:buClr>
              <a:buNone/>
            </a:pPr>
            <a:r>
              <a:rPr lang="en-US" altLang="en-US" sz="2000" dirty="0">
                <a:latin typeface="+mn-lt"/>
              </a:rPr>
              <a:t>      </a:t>
            </a:r>
            <a:r>
              <a:rPr lang="en-US" altLang="en-US" sz="1600" dirty="0">
                <a:latin typeface="+mn-lt"/>
              </a:rPr>
              <a:t> We need to make sure that our developed analysis model is consistent.</a:t>
            </a:r>
          </a:p>
          <a:p>
            <a:pPr algn="l" rtl="0">
              <a:buClr>
                <a:schemeClr val="accent1">
                  <a:lumMod val="75000"/>
                </a:schemeClr>
              </a:buClr>
              <a:buFont typeface="Arial" panose="020B0604020202020204" pitchFamily="34" charset="0"/>
              <a:buChar char="•"/>
            </a:pPr>
            <a:endParaRPr lang="en-US" altLang="en-US" sz="1600" dirty="0">
              <a:latin typeface="+mn-lt"/>
            </a:endParaRPr>
          </a:p>
          <a:p>
            <a:pPr algn="l" rtl="0">
              <a:buClr>
                <a:schemeClr val="accent1">
                  <a:lumMod val="75000"/>
                </a:schemeClr>
              </a:buClr>
              <a:buFont typeface="Arial" panose="020B0604020202020204" pitchFamily="34" charset="0"/>
              <a:buChar char="•"/>
            </a:pPr>
            <a:endParaRPr lang="en-US" altLang="en-US" sz="2000" dirty="0">
              <a:latin typeface="+mn-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AFC1C20-C835-4D7D-A8B6-DD321E8BBB22}"/>
              </a:ext>
            </a:extLst>
          </p:cNvPr>
          <p:cNvSpPr>
            <a:spLocks noGrp="1" noChangeArrowheads="1"/>
          </p:cNvSpPr>
          <p:nvPr>
            <p:ph type="title"/>
          </p:nvPr>
        </p:nvSpPr>
        <p:spPr>
          <a:xfrm>
            <a:off x="457200" y="0"/>
            <a:ext cx="8229600" cy="914400"/>
          </a:xfrm>
        </p:spPr>
        <p:txBody>
          <a:bodyPr/>
          <a:lstStyle/>
          <a:p>
            <a:r>
              <a:rPr lang="en-GB" altLang="en-US" sz="2400" b="1" dirty="0"/>
              <a:t>From Analysis Classes to Design Elements.. </a:t>
            </a:r>
            <a:r>
              <a:rPr lang="en-GB" altLang="en-US" sz="2400" b="1" dirty="0" err="1"/>
              <a:t>cont</a:t>
            </a:r>
            <a:endParaRPr lang="en-US" altLang="en-US" sz="2400" b="1" dirty="0"/>
          </a:p>
        </p:txBody>
      </p:sp>
      <p:sp>
        <p:nvSpPr>
          <p:cNvPr id="102403" name="Rectangle 3">
            <a:extLst>
              <a:ext uri="{FF2B5EF4-FFF2-40B4-BE49-F238E27FC236}">
                <a16:creationId xmlns:a16="http://schemas.microsoft.com/office/drawing/2014/main" id="{AB5FB669-6732-4AEE-B22D-EDC45311B70C}"/>
              </a:ext>
            </a:extLst>
          </p:cNvPr>
          <p:cNvSpPr>
            <a:spLocks noGrp="1" noChangeArrowheads="1"/>
          </p:cNvSpPr>
          <p:nvPr>
            <p:ph idx="1"/>
          </p:nvPr>
        </p:nvSpPr>
        <p:spPr>
          <a:xfrm>
            <a:off x="914400" y="960437"/>
            <a:ext cx="7772400" cy="5287963"/>
          </a:xfrm>
        </p:spPr>
        <p:txBody>
          <a:bodyPr/>
          <a:lstStyle/>
          <a:p>
            <a:pPr algn="l" rtl="0">
              <a:lnSpc>
                <a:spcPct val="90000"/>
              </a:lnSpc>
            </a:pPr>
            <a:r>
              <a:rPr lang="en-US" altLang="en-US" sz="2000" dirty="0"/>
              <a:t>An analysis class can become a group of classes that inherits from the same class in the design model.</a:t>
            </a:r>
          </a:p>
          <a:p>
            <a:pPr algn="l" rtl="0">
              <a:lnSpc>
                <a:spcPct val="90000"/>
              </a:lnSpc>
            </a:pPr>
            <a:r>
              <a:rPr lang="en-US" altLang="en-US" sz="2000" dirty="0"/>
              <a:t>An analysis class can become a group of functionally related classes in the design model (e.g., a package).</a:t>
            </a:r>
          </a:p>
          <a:p>
            <a:pPr algn="l" rtl="0">
              <a:lnSpc>
                <a:spcPct val="90000"/>
              </a:lnSpc>
            </a:pPr>
            <a:r>
              <a:rPr lang="en-US" altLang="en-US" sz="2000" dirty="0"/>
              <a:t>An analysis class can become a subsystem in the design model .</a:t>
            </a:r>
          </a:p>
          <a:p>
            <a:pPr algn="l" rtl="0">
              <a:lnSpc>
                <a:spcPct val="90000"/>
              </a:lnSpc>
            </a:pPr>
            <a:r>
              <a:rPr lang="en-US" altLang="en-US" sz="2000" dirty="0"/>
              <a:t>An analysis class can become a relationship in the design model.</a:t>
            </a:r>
          </a:p>
          <a:p>
            <a:pPr algn="l" rtl="0">
              <a:lnSpc>
                <a:spcPct val="90000"/>
              </a:lnSpc>
            </a:pPr>
            <a:r>
              <a:rPr lang="en-US" altLang="en-US" sz="2000" dirty="0"/>
              <a:t>A relationship between analysis classes can become a class in the design model.</a:t>
            </a:r>
          </a:p>
          <a:p>
            <a:pPr algn="l" rtl="0">
              <a:lnSpc>
                <a:spcPct val="90000"/>
              </a:lnSpc>
            </a:pPr>
            <a:r>
              <a:rPr lang="en-US" altLang="en-US" sz="2000" dirty="0"/>
              <a:t>Part of an analysis class can be realized by hardware,  and not modeled in the design model at all.</a:t>
            </a:r>
          </a:p>
          <a:p>
            <a:pPr algn="l" rtl="0">
              <a:lnSpc>
                <a:spcPct val="90000"/>
              </a:lnSpc>
            </a:pPr>
            <a:r>
              <a:rPr lang="en-US" altLang="en-US" sz="2000" dirty="0"/>
              <a:t>Any combination of the above are also possible.</a:t>
            </a:r>
          </a:p>
          <a:p>
            <a:pPr algn="l" rtl="0">
              <a:lnSpc>
                <a:spcPct val="90000"/>
              </a:lnSpc>
              <a:buFontTx/>
              <a:buNone/>
            </a:pPr>
            <a:endParaRPr lang="en-US" altLang="en-US" sz="2000" dirty="0"/>
          </a:p>
          <a:p>
            <a:pPr algn="l" rtl="0">
              <a:lnSpc>
                <a:spcPct val="90000"/>
              </a:lnSpc>
              <a:buFontTx/>
              <a:buNone/>
            </a:pPr>
            <a:endParaRPr lang="en-US" altLang="en-US" sz="2000" dirty="0"/>
          </a:p>
        </p:txBody>
      </p:sp>
      <p:sp>
        <p:nvSpPr>
          <p:cNvPr id="5" name="Slide Number Placeholder 5">
            <a:extLst>
              <a:ext uri="{FF2B5EF4-FFF2-40B4-BE49-F238E27FC236}">
                <a16:creationId xmlns:a16="http://schemas.microsoft.com/office/drawing/2014/main" id="{249ADC9D-AC94-46FB-95C0-163D370BDC28}"/>
              </a:ext>
            </a:extLst>
          </p:cNvPr>
          <p:cNvSpPr>
            <a:spLocks noGrp="1"/>
          </p:cNvSpPr>
          <p:nvPr>
            <p:ph type="sldNum" sz="quarter" idx="12"/>
          </p:nvPr>
        </p:nvSpPr>
        <p:spPr/>
        <p:txBody>
          <a:bodyPr/>
          <a:lstStyle/>
          <a:p>
            <a:fld id="{0B49B310-100B-4948-A71B-2F000D806102}" type="slidenum">
              <a:rPr lang="ar-SA" altLang="en-US"/>
              <a:pPr/>
              <a:t>40</a:t>
            </a:fld>
            <a:endParaRPr lang="en-US"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6B4A15F-DEDB-432F-BD84-48AEB17EFAB8}"/>
              </a:ext>
            </a:extLst>
          </p:cNvPr>
          <p:cNvSpPr>
            <a:spLocks noGrp="1" noChangeArrowheads="1"/>
          </p:cNvSpPr>
          <p:nvPr>
            <p:ph type="title"/>
          </p:nvPr>
        </p:nvSpPr>
        <p:spPr/>
        <p:txBody>
          <a:bodyPr/>
          <a:lstStyle/>
          <a:p>
            <a:r>
              <a:rPr lang="en-US" altLang="en-US"/>
              <a:t>  </a:t>
            </a:r>
          </a:p>
        </p:txBody>
      </p:sp>
      <p:sp>
        <p:nvSpPr>
          <p:cNvPr id="103427" name="Rectangle 3">
            <a:extLst>
              <a:ext uri="{FF2B5EF4-FFF2-40B4-BE49-F238E27FC236}">
                <a16:creationId xmlns:a16="http://schemas.microsoft.com/office/drawing/2014/main" id="{F73F799F-459A-44C5-99F8-AF9A7C8CCDAB}"/>
              </a:ext>
            </a:extLst>
          </p:cNvPr>
          <p:cNvSpPr>
            <a:spLocks noGrp="1" noChangeArrowheads="1"/>
          </p:cNvSpPr>
          <p:nvPr>
            <p:ph idx="1"/>
          </p:nvPr>
        </p:nvSpPr>
        <p:spPr/>
        <p:txBody>
          <a:bodyPr/>
          <a:lstStyle/>
          <a:p>
            <a:pPr algn="l" rtl="0">
              <a:buFontTx/>
              <a:buNone/>
            </a:pPr>
            <a:r>
              <a:rPr lang="en-US" altLang="en-US"/>
              <a:t>  </a:t>
            </a:r>
          </a:p>
        </p:txBody>
      </p:sp>
      <p:sp>
        <p:nvSpPr>
          <p:cNvPr id="71" name="Slide Number Placeholder 5">
            <a:extLst>
              <a:ext uri="{FF2B5EF4-FFF2-40B4-BE49-F238E27FC236}">
                <a16:creationId xmlns:a16="http://schemas.microsoft.com/office/drawing/2014/main" id="{FB0CA814-81FD-4E05-99CB-0CA997723E61}"/>
              </a:ext>
            </a:extLst>
          </p:cNvPr>
          <p:cNvSpPr>
            <a:spLocks noGrp="1"/>
          </p:cNvSpPr>
          <p:nvPr>
            <p:ph type="sldNum" sz="quarter" idx="12"/>
          </p:nvPr>
        </p:nvSpPr>
        <p:spPr/>
        <p:txBody>
          <a:bodyPr/>
          <a:lstStyle/>
          <a:p>
            <a:fld id="{1EEB954B-0B4C-4FE3-A7AA-C0C8D555EC3B}" type="slidenum">
              <a:rPr lang="ar-SA" altLang="en-US"/>
              <a:pPr/>
              <a:t>41</a:t>
            </a:fld>
            <a:endParaRPr lang="en-US" altLang="en-US"/>
          </a:p>
        </p:txBody>
      </p:sp>
      <p:sp>
        <p:nvSpPr>
          <p:cNvPr id="103428" name="Rectangle 4">
            <a:extLst>
              <a:ext uri="{FF2B5EF4-FFF2-40B4-BE49-F238E27FC236}">
                <a16:creationId xmlns:a16="http://schemas.microsoft.com/office/drawing/2014/main" id="{91819F44-5E6B-4D5C-B885-D3E4227E7DD8}"/>
              </a:ext>
            </a:extLst>
          </p:cNvPr>
          <p:cNvSpPr>
            <a:spLocks noChangeArrowheads="1"/>
          </p:cNvSpPr>
          <p:nvPr/>
        </p:nvSpPr>
        <p:spPr bwMode="auto">
          <a:xfrm>
            <a:off x="144463" y="152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b="1" dirty="0">
                <a:solidFill>
                  <a:schemeClr val="tx1"/>
                </a:solidFill>
                <a:latin typeface="+mj-lt"/>
              </a:rPr>
              <a:t>From Analysis Classes to Design Elements .. </a:t>
            </a:r>
            <a:r>
              <a:rPr lang="en-GB" altLang="en-US" sz="2400" b="1" dirty="0" err="1">
                <a:solidFill>
                  <a:schemeClr val="tx1"/>
                </a:solidFill>
                <a:latin typeface="+mj-lt"/>
              </a:rPr>
              <a:t>cont</a:t>
            </a:r>
            <a:endParaRPr lang="en-GB" altLang="en-US" sz="2400" b="1" dirty="0">
              <a:solidFill>
                <a:schemeClr val="tx1"/>
              </a:solidFill>
              <a:latin typeface="+mj-lt"/>
            </a:endParaRPr>
          </a:p>
        </p:txBody>
      </p:sp>
      <p:grpSp>
        <p:nvGrpSpPr>
          <p:cNvPr id="103429" name="Group 5">
            <a:extLst>
              <a:ext uri="{FF2B5EF4-FFF2-40B4-BE49-F238E27FC236}">
                <a16:creationId xmlns:a16="http://schemas.microsoft.com/office/drawing/2014/main" id="{E0008376-342D-46C2-8465-D75507F07BD8}"/>
              </a:ext>
            </a:extLst>
          </p:cNvPr>
          <p:cNvGrpSpPr>
            <a:grpSpLocks/>
          </p:cNvGrpSpPr>
          <p:nvPr/>
        </p:nvGrpSpPr>
        <p:grpSpPr bwMode="auto">
          <a:xfrm>
            <a:off x="6781800" y="1219200"/>
            <a:ext cx="1066800" cy="809625"/>
            <a:chOff x="349" y="2258"/>
            <a:chExt cx="881" cy="510"/>
          </a:xfrm>
        </p:grpSpPr>
        <p:grpSp>
          <p:nvGrpSpPr>
            <p:cNvPr id="103430" name="Group 6">
              <a:extLst>
                <a:ext uri="{FF2B5EF4-FFF2-40B4-BE49-F238E27FC236}">
                  <a16:creationId xmlns:a16="http://schemas.microsoft.com/office/drawing/2014/main" id="{56435930-2F8F-4959-A480-97D0CDFCABE9}"/>
                </a:ext>
              </a:extLst>
            </p:cNvPr>
            <p:cNvGrpSpPr>
              <a:grpSpLocks/>
            </p:cNvGrpSpPr>
            <p:nvPr/>
          </p:nvGrpSpPr>
          <p:grpSpPr bwMode="auto">
            <a:xfrm>
              <a:off x="349" y="2258"/>
              <a:ext cx="881" cy="510"/>
              <a:chOff x="734" y="2258"/>
              <a:chExt cx="288" cy="336"/>
            </a:xfrm>
          </p:grpSpPr>
          <p:sp>
            <p:nvSpPr>
              <p:cNvPr id="103431" name="Rectangle 7">
                <a:extLst>
                  <a:ext uri="{FF2B5EF4-FFF2-40B4-BE49-F238E27FC236}">
                    <a16:creationId xmlns:a16="http://schemas.microsoft.com/office/drawing/2014/main" id="{30E181EE-376F-4546-AB49-9FD228604D87}"/>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2" name="Line 8">
                <a:extLst>
                  <a:ext uri="{FF2B5EF4-FFF2-40B4-BE49-F238E27FC236}">
                    <a16:creationId xmlns:a16="http://schemas.microsoft.com/office/drawing/2014/main" id="{4F38F8D2-C41D-4971-A6AD-FEC9D3226386}"/>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3" name="Line 9">
                <a:extLst>
                  <a:ext uri="{FF2B5EF4-FFF2-40B4-BE49-F238E27FC236}">
                    <a16:creationId xmlns:a16="http://schemas.microsoft.com/office/drawing/2014/main" id="{E4663A7F-2C38-4C54-957F-BC9A8635DE29}"/>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34" name="Text Box 10">
              <a:extLst>
                <a:ext uri="{FF2B5EF4-FFF2-40B4-BE49-F238E27FC236}">
                  <a16:creationId xmlns:a16="http://schemas.microsoft.com/office/drawing/2014/main" id="{1808BB6F-AF47-4CFB-B9B4-042C3DBAEF82}"/>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35" name="Group 11">
            <a:extLst>
              <a:ext uri="{FF2B5EF4-FFF2-40B4-BE49-F238E27FC236}">
                <a16:creationId xmlns:a16="http://schemas.microsoft.com/office/drawing/2014/main" id="{B79DE01A-9AC1-4DB5-A042-2A161E2C3976}"/>
              </a:ext>
            </a:extLst>
          </p:cNvPr>
          <p:cNvGrpSpPr>
            <a:grpSpLocks/>
          </p:cNvGrpSpPr>
          <p:nvPr/>
        </p:nvGrpSpPr>
        <p:grpSpPr bwMode="auto">
          <a:xfrm>
            <a:off x="1066800" y="1447800"/>
            <a:ext cx="809625" cy="581025"/>
            <a:chOff x="1824" y="672"/>
            <a:chExt cx="510" cy="366"/>
          </a:xfrm>
        </p:grpSpPr>
        <p:sp>
          <p:nvSpPr>
            <p:cNvPr id="103436" name="Oval 12">
              <a:extLst>
                <a:ext uri="{FF2B5EF4-FFF2-40B4-BE49-F238E27FC236}">
                  <a16:creationId xmlns:a16="http://schemas.microsoft.com/office/drawing/2014/main" id="{43BFB5E4-8A94-4F15-9376-AFB595981EF4}"/>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37" name="Line 13">
              <a:extLst>
                <a:ext uri="{FF2B5EF4-FFF2-40B4-BE49-F238E27FC236}">
                  <a16:creationId xmlns:a16="http://schemas.microsoft.com/office/drawing/2014/main" id="{3B103F70-FAF5-4EFC-B409-5AA6BAB95A2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38" name="Line 14">
              <a:extLst>
                <a:ext uri="{FF2B5EF4-FFF2-40B4-BE49-F238E27FC236}">
                  <a16:creationId xmlns:a16="http://schemas.microsoft.com/office/drawing/2014/main" id="{162B8CD0-517F-42A1-ADCA-95D28CDB69C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39" name="Group 15">
            <a:extLst>
              <a:ext uri="{FF2B5EF4-FFF2-40B4-BE49-F238E27FC236}">
                <a16:creationId xmlns:a16="http://schemas.microsoft.com/office/drawing/2014/main" id="{BF76D2BB-CB5A-4829-BBF4-2012F0E98787}"/>
              </a:ext>
            </a:extLst>
          </p:cNvPr>
          <p:cNvGrpSpPr>
            <a:grpSpLocks/>
          </p:cNvGrpSpPr>
          <p:nvPr/>
        </p:nvGrpSpPr>
        <p:grpSpPr bwMode="auto">
          <a:xfrm>
            <a:off x="1752600" y="2895600"/>
            <a:ext cx="631825" cy="568325"/>
            <a:chOff x="2688" y="720"/>
            <a:chExt cx="398" cy="358"/>
          </a:xfrm>
        </p:grpSpPr>
        <p:sp>
          <p:nvSpPr>
            <p:cNvPr id="103440" name="Oval 16">
              <a:extLst>
                <a:ext uri="{FF2B5EF4-FFF2-40B4-BE49-F238E27FC236}">
                  <a16:creationId xmlns:a16="http://schemas.microsoft.com/office/drawing/2014/main" id="{C824B702-3560-4507-AE02-5EE20D03E3EB}"/>
                </a:ext>
              </a:extLst>
            </p:cNvPr>
            <p:cNvSpPr>
              <a:spLocks noChangeArrowheads="1"/>
            </p:cNvSpPr>
            <p:nvPr/>
          </p:nvSpPr>
          <p:spPr bwMode="auto">
            <a:xfrm>
              <a:off x="2688" y="720"/>
              <a:ext cx="398" cy="358"/>
            </a:xfrm>
            <a:prstGeom prst="ellipse">
              <a:avLst/>
            </a:pr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000">
                <a:latin typeface="Helvetica" panose="020B0604020202020204" pitchFamily="34" charset="0"/>
              </a:endParaRPr>
            </a:p>
          </p:txBody>
        </p:sp>
        <p:sp>
          <p:nvSpPr>
            <p:cNvPr id="103441" name="Line 17">
              <a:extLst>
                <a:ext uri="{FF2B5EF4-FFF2-40B4-BE49-F238E27FC236}">
                  <a16:creationId xmlns:a16="http://schemas.microsoft.com/office/drawing/2014/main" id="{BEA31A4B-AC13-47F7-9384-418F8D3B7CBD}"/>
                </a:ext>
              </a:extLst>
            </p:cNvPr>
            <p:cNvSpPr>
              <a:spLocks noChangeShapeType="1"/>
            </p:cNvSpPr>
            <p:nvPr/>
          </p:nvSpPr>
          <p:spPr bwMode="auto">
            <a:xfrm>
              <a:off x="2688" y="1078"/>
              <a:ext cx="39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42" name="Group 18">
            <a:extLst>
              <a:ext uri="{FF2B5EF4-FFF2-40B4-BE49-F238E27FC236}">
                <a16:creationId xmlns:a16="http://schemas.microsoft.com/office/drawing/2014/main" id="{E2EA37C7-6E63-4ED9-ABA6-C1CA6C089210}"/>
              </a:ext>
            </a:extLst>
          </p:cNvPr>
          <p:cNvGrpSpPr>
            <a:grpSpLocks/>
          </p:cNvGrpSpPr>
          <p:nvPr/>
        </p:nvGrpSpPr>
        <p:grpSpPr bwMode="auto">
          <a:xfrm>
            <a:off x="685800" y="4114800"/>
            <a:ext cx="581025" cy="703263"/>
            <a:chOff x="3935" y="1469"/>
            <a:chExt cx="366" cy="443"/>
          </a:xfrm>
        </p:grpSpPr>
        <p:sp>
          <p:nvSpPr>
            <p:cNvPr id="103443" name="Line 19">
              <a:extLst>
                <a:ext uri="{FF2B5EF4-FFF2-40B4-BE49-F238E27FC236}">
                  <a16:creationId xmlns:a16="http://schemas.microsoft.com/office/drawing/2014/main" id="{285C0648-476C-4877-9790-1F8E6EE01E60}"/>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4" name="Line 20">
              <a:extLst>
                <a:ext uri="{FF2B5EF4-FFF2-40B4-BE49-F238E27FC236}">
                  <a16:creationId xmlns:a16="http://schemas.microsoft.com/office/drawing/2014/main" id="{6532F76C-BD06-4276-BEB8-73F455097CC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45" name="Oval 21">
              <a:extLst>
                <a:ext uri="{FF2B5EF4-FFF2-40B4-BE49-F238E27FC236}">
                  <a16:creationId xmlns:a16="http://schemas.microsoft.com/office/drawing/2014/main" id="{0ED7C717-B1B9-4675-A136-07FD722C3961}"/>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grpSp>
        <p:nvGrpSpPr>
          <p:cNvPr id="103446" name="Group 22">
            <a:extLst>
              <a:ext uri="{FF2B5EF4-FFF2-40B4-BE49-F238E27FC236}">
                <a16:creationId xmlns:a16="http://schemas.microsoft.com/office/drawing/2014/main" id="{4CAA0631-EBA3-462A-9751-1158E6B8ABEF}"/>
              </a:ext>
            </a:extLst>
          </p:cNvPr>
          <p:cNvGrpSpPr>
            <a:grpSpLocks/>
          </p:cNvGrpSpPr>
          <p:nvPr/>
        </p:nvGrpSpPr>
        <p:grpSpPr bwMode="auto">
          <a:xfrm>
            <a:off x="5791200" y="2590800"/>
            <a:ext cx="1066800" cy="809625"/>
            <a:chOff x="349" y="2258"/>
            <a:chExt cx="881" cy="510"/>
          </a:xfrm>
        </p:grpSpPr>
        <p:grpSp>
          <p:nvGrpSpPr>
            <p:cNvPr id="103447" name="Group 23">
              <a:extLst>
                <a:ext uri="{FF2B5EF4-FFF2-40B4-BE49-F238E27FC236}">
                  <a16:creationId xmlns:a16="http://schemas.microsoft.com/office/drawing/2014/main" id="{5307EF69-9BF3-406A-8650-791E7BB2C6C4}"/>
                </a:ext>
              </a:extLst>
            </p:cNvPr>
            <p:cNvGrpSpPr>
              <a:grpSpLocks/>
            </p:cNvGrpSpPr>
            <p:nvPr/>
          </p:nvGrpSpPr>
          <p:grpSpPr bwMode="auto">
            <a:xfrm>
              <a:off x="349" y="2258"/>
              <a:ext cx="881" cy="510"/>
              <a:chOff x="734" y="2258"/>
              <a:chExt cx="288" cy="336"/>
            </a:xfrm>
          </p:grpSpPr>
          <p:sp>
            <p:nvSpPr>
              <p:cNvPr id="103448" name="Rectangle 24">
                <a:extLst>
                  <a:ext uri="{FF2B5EF4-FFF2-40B4-BE49-F238E27FC236}">
                    <a16:creationId xmlns:a16="http://schemas.microsoft.com/office/drawing/2014/main" id="{FD618BE3-378A-4756-A5EF-2BD8715DD65F}"/>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49" name="Line 25">
                <a:extLst>
                  <a:ext uri="{FF2B5EF4-FFF2-40B4-BE49-F238E27FC236}">
                    <a16:creationId xmlns:a16="http://schemas.microsoft.com/office/drawing/2014/main" id="{AEF62729-25B0-426D-AF68-23A7B09786A3}"/>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0" name="Line 26">
                <a:extLst>
                  <a:ext uri="{FF2B5EF4-FFF2-40B4-BE49-F238E27FC236}">
                    <a16:creationId xmlns:a16="http://schemas.microsoft.com/office/drawing/2014/main" id="{CAA0DA35-0213-4D8C-923B-3BA38A9897D0}"/>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51" name="Text Box 27">
              <a:extLst>
                <a:ext uri="{FF2B5EF4-FFF2-40B4-BE49-F238E27FC236}">
                  <a16:creationId xmlns:a16="http://schemas.microsoft.com/office/drawing/2014/main" id="{41A53B8E-1FA4-42A6-9591-B64A756532C6}"/>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52" name="Group 28">
            <a:extLst>
              <a:ext uri="{FF2B5EF4-FFF2-40B4-BE49-F238E27FC236}">
                <a16:creationId xmlns:a16="http://schemas.microsoft.com/office/drawing/2014/main" id="{CF991B22-5F57-44DC-BD17-9C465259D855}"/>
              </a:ext>
            </a:extLst>
          </p:cNvPr>
          <p:cNvGrpSpPr>
            <a:grpSpLocks/>
          </p:cNvGrpSpPr>
          <p:nvPr/>
        </p:nvGrpSpPr>
        <p:grpSpPr bwMode="auto">
          <a:xfrm>
            <a:off x="7315200" y="3733800"/>
            <a:ext cx="1066800" cy="809625"/>
            <a:chOff x="349" y="2258"/>
            <a:chExt cx="881" cy="510"/>
          </a:xfrm>
        </p:grpSpPr>
        <p:grpSp>
          <p:nvGrpSpPr>
            <p:cNvPr id="103453" name="Group 29">
              <a:extLst>
                <a:ext uri="{FF2B5EF4-FFF2-40B4-BE49-F238E27FC236}">
                  <a16:creationId xmlns:a16="http://schemas.microsoft.com/office/drawing/2014/main" id="{8F56F13A-FE71-494C-A926-C1717AEF202D}"/>
                </a:ext>
              </a:extLst>
            </p:cNvPr>
            <p:cNvGrpSpPr>
              <a:grpSpLocks/>
            </p:cNvGrpSpPr>
            <p:nvPr/>
          </p:nvGrpSpPr>
          <p:grpSpPr bwMode="auto">
            <a:xfrm>
              <a:off x="349" y="2258"/>
              <a:ext cx="881" cy="510"/>
              <a:chOff x="734" y="2258"/>
              <a:chExt cx="288" cy="336"/>
            </a:xfrm>
          </p:grpSpPr>
          <p:sp>
            <p:nvSpPr>
              <p:cNvPr id="103454" name="Rectangle 30">
                <a:extLst>
                  <a:ext uri="{FF2B5EF4-FFF2-40B4-BE49-F238E27FC236}">
                    <a16:creationId xmlns:a16="http://schemas.microsoft.com/office/drawing/2014/main" id="{54D5E242-2F53-4697-8DA2-FE93AB938C16}"/>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5" name="Line 31">
                <a:extLst>
                  <a:ext uri="{FF2B5EF4-FFF2-40B4-BE49-F238E27FC236}">
                    <a16:creationId xmlns:a16="http://schemas.microsoft.com/office/drawing/2014/main" id="{5D60E95C-A9B3-4B18-8419-007C82407DC4}"/>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56" name="Line 32">
                <a:extLst>
                  <a:ext uri="{FF2B5EF4-FFF2-40B4-BE49-F238E27FC236}">
                    <a16:creationId xmlns:a16="http://schemas.microsoft.com/office/drawing/2014/main" id="{6D268DA4-7E1B-462E-A631-8B90550F7B60}"/>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57" name="Text Box 33">
              <a:extLst>
                <a:ext uri="{FF2B5EF4-FFF2-40B4-BE49-F238E27FC236}">
                  <a16:creationId xmlns:a16="http://schemas.microsoft.com/office/drawing/2014/main" id="{441A41E0-B00C-4120-BD14-0BD90208464E}"/>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58" name="Group 34">
            <a:extLst>
              <a:ext uri="{FF2B5EF4-FFF2-40B4-BE49-F238E27FC236}">
                <a16:creationId xmlns:a16="http://schemas.microsoft.com/office/drawing/2014/main" id="{10609257-3995-49C2-959F-9341EE9478A3}"/>
              </a:ext>
            </a:extLst>
          </p:cNvPr>
          <p:cNvGrpSpPr>
            <a:grpSpLocks/>
          </p:cNvGrpSpPr>
          <p:nvPr/>
        </p:nvGrpSpPr>
        <p:grpSpPr bwMode="auto">
          <a:xfrm>
            <a:off x="5791200" y="4800600"/>
            <a:ext cx="1066800" cy="809625"/>
            <a:chOff x="349" y="2258"/>
            <a:chExt cx="881" cy="510"/>
          </a:xfrm>
        </p:grpSpPr>
        <p:grpSp>
          <p:nvGrpSpPr>
            <p:cNvPr id="103459" name="Group 35">
              <a:extLst>
                <a:ext uri="{FF2B5EF4-FFF2-40B4-BE49-F238E27FC236}">
                  <a16:creationId xmlns:a16="http://schemas.microsoft.com/office/drawing/2014/main" id="{9A2FEE87-3BB2-47D4-8EC3-48428C88E5D1}"/>
                </a:ext>
              </a:extLst>
            </p:cNvPr>
            <p:cNvGrpSpPr>
              <a:grpSpLocks/>
            </p:cNvGrpSpPr>
            <p:nvPr/>
          </p:nvGrpSpPr>
          <p:grpSpPr bwMode="auto">
            <a:xfrm>
              <a:off x="349" y="2258"/>
              <a:ext cx="881" cy="510"/>
              <a:chOff x="734" y="2258"/>
              <a:chExt cx="288" cy="336"/>
            </a:xfrm>
          </p:grpSpPr>
          <p:sp>
            <p:nvSpPr>
              <p:cNvPr id="103460" name="Rectangle 36">
                <a:extLst>
                  <a:ext uri="{FF2B5EF4-FFF2-40B4-BE49-F238E27FC236}">
                    <a16:creationId xmlns:a16="http://schemas.microsoft.com/office/drawing/2014/main" id="{2786910A-7312-46CF-98A3-F3605D70F8A5}"/>
                  </a:ext>
                </a:extLst>
              </p:cNvPr>
              <p:cNvSpPr>
                <a:spLocks noChangeArrowheads="1"/>
              </p:cNvSpPr>
              <p:nvPr/>
            </p:nvSpPr>
            <p:spPr bwMode="auto">
              <a:xfrm>
                <a:off x="734" y="2258"/>
                <a:ext cx="288" cy="336"/>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1" name="Line 37">
                <a:extLst>
                  <a:ext uri="{FF2B5EF4-FFF2-40B4-BE49-F238E27FC236}">
                    <a16:creationId xmlns:a16="http://schemas.microsoft.com/office/drawing/2014/main" id="{9C8DABC7-E1D0-4B4D-BB35-E150FE11D5EE}"/>
                  </a:ext>
                </a:extLst>
              </p:cNvPr>
              <p:cNvSpPr>
                <a:spLocks noChangeShapeType="1"/>
              </p:cNvSpPr>
              <p:nvPr/>
            </p:nvSpPr>
            <p:spPr bwMode="auto">
              <a:xfrm>
                <a:off x="734" y="25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2" name="Line 38">
                <a:extLst>
                  <a:ext uri="{FF2B5EF4-FFF2-40B4-BE49-F238E27FC236}">
                    <a16:creationId xmlns:a16="http://schemas.microsoft.com/office/drawing/2014/main" id="{8FFBA668-1475-45AA-84CD-9F94346911A9}"/>
                  </a:ext>
                </a:extLst>
              </p:cNvPr>
              <p:cNvSpPr>
                <a:spLocks noChangeShapeType="1"/>
              </p:cNvSpPr>
              <p:nvPr/>
            </p:nvSpPr>
            <p:spPr bwMode="auto">
              <a:xfrm>
                <a:off x="734" y="2402"/>
                <a:ext cx="2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63" name="Text Box 39">
              <a:extLst>
                <a:ext uri="{FF2B5EF4-FFF2-40B4-BE49-F238E27FC236}">
                  <a16:creationId xmlns:a16="http://schemas.microsoft.com/office/drawing/2014/main" id="{DAB934AF-E46F-43A3-B286-1F2B75DB6C65}"/>
                </a:ext>
              </a:extLst>
            </p:cNvPr>
            <p:cNvSpPr txBox="1">
              <a:spLocks noChangeArrowheads="1"/>
            </p:cNvSpPr>
            <p:nvPr/>
          </p:nvSpPr>
          <p:spPr bwMode="auto">
            <a:xfrm>
              <a:off x="792" y="2296"/>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3464" name="Group 40">
            <a:extLst>
              <a:ext uri="{FF2B5EF4-FFF2-40B4-BE49-F238E27FC236}">
                <a16:creationId xmlns:a16="http://schemas.microsoft.com/office/drawing/2014/main" id="{D83510B9-8A1A-4A29-B661-B584A031FD52}"/>
              </a:ext>
            </a:extLst>
          </p:cNvPr>
          <p:cNvGrpSpPr>
            <a:grpSpLocks/>
          </p:cNvGrpSpPr>
          <p:nvPr/>
        </p:nvGrpSpPr>
        <p:grpSpPr bwMode="auto">
          <a:xfrm>
            <a:off x="685800" y="2286000"/>
            <a:ext cx="809625" cy="581025"/>
            <a:chOff x="1824" y="672"/>
            <a:chExt cx="510" cy="366"/>
          </a:xfrm>
        </p:grpSpPr>
        <p:sp>
          <p:nvSpPr>
            <p:cNvPr id="103465" name="Oval 41">
              <a:extLst>
                <a:ext uri="{FF2B5EF4-FFF2-40B4-BE49-F238E27FC236}">
                  <a16:creationId xmlns:a16="http://schemas.microsoft.com/office/drawing/2014/main" id="{AEC2149A-D7C9-4153-AFE9-3A686F02A46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3466" name="Line 42">
              <a:extLst>
                <a:ext uri="{FF2B5EF4-FFF2-40B4-BE49-F238E27FC236}">
                  <a16:creationId xmlns:a16="http://schemas.microsoft.com/office/drawing/2014/main" id="{3494D326-143E-44AE-A1DB-735A507B0069}"/>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67" name="Line 43">
              <a:extLst>
                <a:ext uri="{FF2B5EF4-FFF2-40B4-BE49-F238E27FC236}">
                  <a16:creationId xmlns:a16="http://schemas.microsoft.com/office/drawing/2014/main" id="{8990A09D-31F4-44EB-9383-9E25F68FE0E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68" name="Group 44">
            <a:extLst>
              <a:ext uri="{FF2B5EF4-FFF2-40B4-BE49-F238E27FC236}">
                <a16:creationId xmlns:a16="http://schemas.microsoft.com/office/drawing/2014/main" id="{3FE28C16-1C92-4AFB-9773-FEA8D958FEF6}"/>
              </a:ext>
            </a:extLst>
          </p:cNvPr>
          <p:cNvGrpSpPr>
            <a:grpSpLocks/>
          </p:cNvGrpSpPr>
          <p:nvPr/>
        </p:nvGrpSpPr>
        <p:grpSpPr bwMode="auto">
          <a:xfrm>
            <a:off x="2362200" y="3581400"/>
            <a:ext cx="631825" cy="568325"/>
            <a:chOff x="2688" y="720"/>
            <a:chExt cx="398" cy="358"/>
          </a:xfrm>
        </p:grpSpPr>
        <p:sp>
          <p:nvSpPr>
            <p:cNvPr id="103469" name="Oval 45">
              <a:extLst>
                <a:ext uri="{FF2B5EF4-FFF2-40B4-BE49-F238E27FC236}">
                  <a16:creationId xmlns:a16="http://schemas.microsoft.com/office/drawing/2014/main" id="{206D79C2-CDEF-4184-BC56-257EC723EB79}"/>
                </a:ext>
              </a:extLst>
            </p:cNvPr>
            <p:cNvSpPr>
              <a:spLocks noChangeArrowheads="1"/>
            </p:cNvSpPr>
            <p:nvPr/>
          </p:nvSpPr>
          <p:spPr bwMode="auto">
            <a:xfrm>
              <a:off x="2688" y="720"/>
              <a:ext cx="398" cy="358"/>
            </a:xfrm>
            <a:prstGeom prst="ellipse">
              <a:avLst/>
            </a:prstGeom>
            <a:noFill/>
            <a:ln w="28575">
              <a:solidFill>
                <a:schemeClr val="tx1"/>
              </a:solidFill>
              <a:round/>
              <a:headEnd type="none" w="sm" len="sm"/>
              <a:tailEnd type="none" w="sm" len="sm"/>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rtl="0"/>
              <a:endParaRPr lang="en-US" altLang="en-US" sz="2000">
                <a:latin typeface="Helvetica" panose="020B0604020202020204" pitchFamily="34" charset="0"/>
              </a:endParaRPr>
            </a:p>
          </p:txBody>
        </p:sp>
        <p:sp>
          <p:nvSpPr>
            <p:cNvPr id="103470" name="Line 46">
              <a:extLst>
                <a:ext uri="{FF2B5EF4-FFF2-40B4-BE49-F238E27FC236}">
                  <a16:creationId xmlns:a16="http://schemas.microsoft.com/office/drawing/2014/main" id="{AFDB9D76-60B4-415F-BF4B-D877CB2582B1}"/>
                </a:ext>
              </a:extLst>
            </p:cNvPr>
            <p:cNvSpPr>
              <a:spLocks noChangeShapeType="1"/>
            </p:cNvSpPr>
            <p:nvPr/>
          </p:nvSpPr>
          <p:spPr bwMode="auto">
            <a:xfrm>
              <a:off x="2688" y="1078"/>
              <a:ext cx="398"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471" name="Group 47">
            <a:extLst>
              <a:ext uri="{FF2B5EF4-FFF2-40B4-BE49-F238E27FC236}">
                <a16:creationId xmlns:a16="http://schemas.microsoft.com/office/drawing/2014/main" id="{76B14F33-8238-40AF-967F-FC01D71E4EA1}"/>
              </a:ext>
            </a:extLst>
          </p:cNvPr>
          <p:cNvGrpSpPr>
            <a:grpSpLocks/>
          </p:cNvGrpSpPr>
          <p:nvPr/>
        </p:nvGrpSpPr>
        <p:grpSpPr bwMode="auto">
          <a:xfrm>
            <a:off x="1371600" y="4876800"/>
            <a:ext cx="581025" cy="703263"/>
            <a:chOff x="3935" y="1469"/>
            <a:chExt cx="366" cy="443"/>
          </a:xfrm>
        </p:grpSpPr>
        <p:sp>
          <p:nvSpPr>
            <p:cNvPr id="103472" name="Line 48">
              <a:extLst>
                <a:ext uri="{FF2B5EF4-FFF2-40B4-BE49-F238E27FC236}">
                  <a16:creationId xmlns:a16="http://schemas.microsoft.com/office/drawing/2014/main" id="{3D7C428D-A79C-4AA2-9943-B168A12423A2}"/>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3" name="Line 49">
              <a:extLst>
                <a:ext uri="{FF2B5EF4-FFF2-40B4-BE49-F238E27FC236}">
                  <a16:creationId xmlns:a16="http://schemas.microsoft.com/office/drawing/2014/main" id="{11066B97-4F73-4EB6-B2E1-545FEBDB0DBE}"/>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4" name="Oval 50">
              <a:extLst>
                <a:ext uri="{FF2B5EF4-FFF2-40B4-BE49-F238E27FC236}">
                  <a16:creationId xmlns:a16="http://schemas.microsoft.com/office/drawing/2014/main" id="{F4E6A570-610D-4233-8DC6-F8626ED415D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3475" name="Line 51">
            <a:extLst>
              <a:ext uri="{FF2B5EF4-FFF2-40B4-BE49-F238E27FC236}">
                <a16:creationId xmlns:a16="http://schemas.microsoft.com/office/drawing/2014/main" id="{0D82949F-E1F7-4C68-B901-571B761449B4}"/>
              </a:ext>
            </a:extLst>
          </p:cNvPr>
          <p:cNvSpPr>
            <a:spLocks noChangeShapeType="1"/>
          </p:cNvSpPr>
          <p:nvPr/>
        </p:nvSpPr>
        <p:spPr bwMode="auto">
          <a:xfrm>
            <a:off x="3352800" y="1905000"/>
            <a:ext cx="1905000" cy="1295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6" name="Line 52">
            <a:extLst>
              <a:ext uri="{FF2B5EF4-FFF2-40B4-BE49-F238E27FC236}">
                <a16:creationId xmlns:a16="http://schemas.microsoft.com/office/drawing/2014/main" id="{C4175A27-ABD1-4665-909D-C8BF250FFCE9}"/>
              </a:ext>
            </a:extLst>
          </p:cNvPr>
          <p:cNvSpPr>
            <a:spLocks noChangeShapeType="1"/>
          </p:cNvSpPr>
          <p:nvPr/>
        </p:nvSpPr>
        <p:spPr bwMode="auto">
          <a:xfrm>
            <a:off x="3200400" y="2209800"/>
            <a:ext cx="2133600" cy="152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7" name="Line 53">
            <a:extLst>
              <a:ext uri="{FF2B5EF4-FFF2-40B4-BE49-F238E27FC236}">
                <a16:creationId xmlns:a16="http://schemas.microsoft.com/office/drawing/2014/main" id="{DD5095C5-B912-4B73-B9EB-95A6E30C630B}"/>
              </a:ext>
            </a:extLst>
          </p:cNvPr>
          <p:cNvSpPr>
            <a:spLocks noChangeShapeType="1"/>
          </p:cNvSpPr>
          <p:nvPr/>
        </p:nvSpPr>
        <p:spPr bwMode="auto">
          <a:xfrm flipV="1">
            <a:off x="3200400" y="2590800"/>
            <a:ext cx="2362200" cy="228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8" name="Line 54">
            <a:extLst>
              <a:ext uri="{FF2B5EF4-FFF2-40B4-BE49-F238E27FC236}">
                <a16:creationId xmlns:a16="http://schemas.microsoft.com/office/drawing/2014/main" id="{1F5D8C44-B487-4657-B239-681922465E56}"/>
              </a:ext>
            </a:extLst>
          </p:cNvPr>
          <p:cNvSpPr>
            <a:spLocks noChangeShapeType="1"/>
          </p:cNvSpPr>
          <p:nvPr/>
        </p:nvSpPr>
        <p:spPr bwMode="auto">
          <a:xfrm>
            <a:off x="3352800" y="3886200"/>
            <a:ext cx="2057400" cy="990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79" name="Line 55">
            <a:extLst>
              <a:ext uri="{FF2B5EF4-FFF2-40B4-BE49-F238E27FC236}">
                <a16:creationId xmlns:a16="http://schemas.microsoft.com/office/drawing/2014/main" id="{3F11358A-724F-4062-97BA-001A57B8A145}"/>
              </a:ext>
            </a:extLst>
          </p:cNvPr>
          <p:cNvSpPr>
            <a:spLocks noChangeShapeType="1"/>
          </p:cNvSpPr>
          <p:nvPr/>
        </p:nvSpPr>
        <p:spPr bwMode="auto">
          <a:xfrm flipV="1">
            <a:off x="3124200" y="1905000"/>
            <a:ext cx="2590800" cy="1219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0" name="Line 56">
            <a:extLst>
              <a:ext uri="{FF2B5EF4-FFF2-40B4-BE49-F238E27FC236}">
                <a16:creationId xmlns:a16="http://schemas.microsoft.com/office/drawing/2014/main" id="{30E0420C-13A3-42D9-97FD-8402CEBDD4D0}"/>
              </a:ext>
            </a:extLst>
          </p:cNvPr>
          <p:cNvSpPr>
            <a:spLocks noChangeShapeType="1"/>
          </p:cNvSpPr>
          <p:nvPr/>
        </p:nvSpPr>
        <p:spPr bwMode="auto">
          <a:xfrm flipV="1">
            <a:off x="3200400" y="2971800"/>
            <a:ext cx="2209800" cy="1600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1" name="Line 57">
            <a:extLst>
              <a:ext uri="{FF2B5EF4-FFF2-40B4-BE49-F238E27FC236}">
                <a16:creationId xmlns:a16="http://schemas.microsoft.com/office/drawing/2014/main" id="{C5B6CE06-0526-4B47-9A6A-396B2F70EB1A}"/>
              </a:ext>
            </a:extLst>
          </p:cNvPr>
          <p:cNvSpPr>
            <a:spLocks noChangeShapeType="1"/>
          </p:cNvSpPr>
          <p:nvPr/>
        </p:nvSpPr>
        <p:spPr bwMode="auto">
          <a:xfrm>
            <a:off x="3200400" y="5181600"/>
            <a:ext cx="22098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2" name="Line 58">
            <a:extLst>
              <a:ext uri="{FF2B5EF4-FFF2-40B4-BE49-F238E27FC236}">
                <a16:creationId xmlns:a16="http://schemas.microsoft.com/office/drawing/2014/main" id="{C9CC0AE0-AEF9-4448-A6C3-1D955A2E7701}"/>
              </a:ext>
            </a:extLst>
          </p:cNvPr>
          <p:cNvSpPr>
            <a:spLocks noChangeShapeType="1"/>
          </p:cNvSpPr>
          <p:nvPr/>
        </p:nvSpPr>
        <p:spPr bwMode="auto">
          <a:xfrm>
            <a:off x="3200400" y="3200400"/>
            <a:ext cx="2286000" cy="3048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3" name="Line 59">
            <a:extLst>
              <a:ext uri="{FF2B5EF4-FFF2-40B4-BE49-F238E27FC236}">
                <a16:creationId xmlns:a16="http://schemas.microsoft.com/office/drawing/2014/main" id="{ED94F4FD-4EBD-4FA9-AFA6-846F22840C9C}"/>
              </a:ext>
            </a:extLst>
          </p:cNvPr>
          <p:cNvSpPr>
            <a:spLocks noChangeShapeType="1"/>
          </p:cNvSpPr>
          <p:nvPr/>
        </p:nvSpPr>
        <p:spPr bwMode="auto">
          <a:xfrm flipV="1">
            <a:off x="3200400" y="3505200"/>
            <a:ext cx="2286000" cy="13716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4" name="Line 60">
            <a:extLst>
              <a:ext uri="{FF2B5EF4-FFF2-40B4-BE49-F238E27FC236}">
                <a16:creationId xmlns:a16="http://schemas.microsoft.com/office/drawing/2014/main" id="{F5AA127D-3FBB-463A-8E34-9C5A7F9FA47D}"/>
              </a:ext>
            </a:extLst>
          </p:cNvPr>
          <p:cNvSpPr>
            <a:spLocks noChangeShapeType="1"/>
          </p:cNvSpPr>
          <p:nvPr/>
        </p:nvSpPr>
        <p:spPr bwMode="auto">
          <a:xfrm flipV="1">
            <a:off x="3200400" y="2743200"/>
            <a:ext cx="2362200" cy="9144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5" name="Line 61">
            <a:extLst>
              <a:ext uri="{FF2B5EF4-FFF2-40B4-BE49-F238E27FC236}">
                <a16:creationId xmlns:a16="http://schemas.microsoft.com/office/drawing/2014/main" id="{715D7110-6605-4419-BC5A-997F3F8D0ADB}"/>
              </a:ext>
            </a:extLst>
          </p:cNvPr>
          <p:cNvSpPr>
            <a:spLocks noChangeShapeType="1"/>
          </p:cNvSpPr>
          <p:nvPr/>
        </p:nvSpPr>
        <p:spPr bwMode="auto">
          <a:xfrm>
            <a:off x="3352800" y="1600200"/>
            <a:ext cx="22860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6" name="Line 62">
            <a:extLst>
              <a:ext uri="{FF2B5EF4-FFF2-40B4-BE49-F238E27FC236}">
                <a16:creationId xmlns:a16="http://schemas.microsoft.com/office/drawing/2014/main" id="{E06B10A9-F070-4D34-9E72-AE37BC982D99}"/>
              </a:ext>
            </a:extLst>
          </p:cNvPr>
          <p:cNvSpPr>
            <a:spLocks noChangeShapeType="1"/>
          </p:cNvSpPr>
          <p:nvPr/>
        </p:nvSpPr>
        <p:spPr bwMode="auto">
          <a:xfrm flipV="1">
            <a:off x="3276600" y="4191000"/>
            <a:ext cx="2362200" cy="83820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87" name="Line 63">
            <a:extLst>
              <a:ext uri="{FF2B5EF4-FFF2-40B4-BE49-F238E27FC236}">
                <a16:creationId xmlns:a16="http://schemas.microsoft.com/office/drawing/2014/main" id="{1D61B034-C2A4-46BC-BBA2-10ADD3581924}"/>
              </a:ext>
            </a:extLst>
          </p:cNvPr>
          <p:cNvSpPr>
            <a:spLocks noChangeShapeType="1"/>
          </p:cNvSpPr>
          <p:nvPr/>
        </p:nvSpPr>
        <p:spPr bwMode="auto">
          <a:xfrm>
            <a:off x="3200400" y="3810000"/>
            <a:ext cx="2362200" cy="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3488" name="Group 64">
            <a:extLst>
              <a:ext uri="{FF2B5EF4-FFF2-40B4-BE49-F238E27FC236}">
                <a16:creationId xmlns:a16="http://schemas.microsoft.com/office/drawing/2014/main" id="{AD202FFB-06B3-4161-93D9-B464985EEE09}"/>
              </a:ext>
            </a:extLst>
          </p:cNvPr>
          <p:cNvGrpSpPr>
            <a:grpSpLocks/>
          </p:cNvGrpSpPr>
          <p:nvPr/>
        </p:nvGrpSpPr>
        <p:grpSpPr bwMode="auto">
          <a:xfrm>
            <a:off x="7543800" y="2286000"/>
            <a:ext cx="1371600" cy="914400"/>
            <a:chOff x="1252" y="3089"/>
            <a:chExt cx="1114" cy="758"/>
          </a:xfrm>
        </p:grpSpPr>
        <p:sp>
          <p:nvSpPr>
            <p:cNvPr id="103489" name="Rectangle 65">
              <a:extLst>
                <a:ext uri="{FF2B5EF4-FFF2-40B4-BE49-F238E27FC236}">
                  <a16:creationId xmlns:a16="http://schemas.microsoft.com/office/drawing/2014/main" id="{F185EA3E-2B59-492A-AF69-3D88F2C25BA9}"/>
                </a:ext>
              </a:extLst>
            </p:cNvPr>
            <p:cNvSpPr>
              <a:spLocks noChangeArrowheads="1"/>
            </p:cNvSpPr>
            <p:nvPr/>
          </p:nvSpPr>
          <p:spPr bwMode="auto">
            <a:xfrm>
              <a:off x="1252" y="3290"/>
              <a:ext cx="1114" cy="55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490" name="Rectangle 66">
              <a:extLst>
                <a:ext uri="{FF2B5EF4-FFF2-40B4-BE49-F238E27FC236}">
                  <a16:creationId xmlns:a16="http://schemas.microsoft.com/office/drawing/2014/main" id="{B66294BD-A1F9-44FD-A4BA-5C71E466E3E2}"/>
                </a:ext>
              </a:extLst>
            </p:cNvPr>
            <p:cNvSpPr>
              <a:spLocks noChangeArrowheads="1"/>
            </p:cNvSpPr>
            <p:nvPr/>
          </p:nvSpPr>
          <p:spPr bwMode="auto">
            <a:xfrm>
              <a:off x="1252" y="3089"/>
              <a:ext cx="445" cy="20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3491" name="Group 67">
            <a:extLst>
              <a:ext uri="{FF2B5EF4-FFF2-40B4-BE49-F238E27FC236}">
                <a16:creationId xmlns:a16="http://schemas.microsoft.com/office/drawing/2014/main" id="{1C8CAB34-DC35-4C07-ADB9-3AD76E7720AA}"/>
              </a:ext>
            </a:extLst>
          </p:cNvPr>
          <p:cNvGrpSpPr>
            <a:grpSpLocks/>
          </p:cNvGrpSpPr>
          <p:nvPr/>
        </p:nvGrpSpPr>
        <p:grpSpPr bwMode="auto">
          <a:xfrm>
            <a:off x="7467600" y="4953000"/>
            <a:ext cx="1371600" cy="914400"/>
            <a:chOff x="1252" y="3089"/>
            <a:chExt cx="1114" cy="758"/>
          </a:xfrm>
        </p:grpSpPr>
        <p:sp>
          <p:nvSpPr>
            <p:cNvPr id="103492" name="Rectangle 68">
              <a:extLst>
                <a:ext uri="{FF2B5EF4-FFF2-40B4-BE49-F238E27FC236}">
                  <a16:creationId xmlns:a16="http://schemas.microsoft.com/office/drawing/2014/main" id="{CAAC947A-2232-4628-99BE-07EDC601E502}"/>
                </a:ext>
              </a:extLst>
            </p:cNvPr>
            <p:cNvSpPr>
              <a:spLocks noChangeArrowheads="1"/>
            </p:cNvSpPr>
            <p:nvPr/>
          </p:nvSpPr>
          <p:spPr bwMode="auto">
            <a:xfrm>
              <a:off x="1252" y="3290"/>
              <a:ext cx="1114" cy="55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493" name="Rectangle 69">
              <a:extLst>
                <a:ext uri="{FF2B5EF4-FFF2-40B4-BE49-F238E27FC236}">
                  <a16:creationId xmlns:a16="http://schemas.microsoft.com/office/drawing/2014/main" id="{577C3C42-888C-4A5A-8FCD-4D0986BACF78}"/>
                </a:ext>
              </a:extLst>
            </p:cNvPr>
            <p:cNvSpPr>
              <a:spLocks noChangeArrowheads="1"/>
            </p:cNvSpPr>
            <p:nvPr/>
          </p:nvSpPr>
          <p:spPr bwMode="auto">
            <a:xfrm>
              <a:off x="1252" y="3089"/>
              <a:ext cx="445" cy="20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7DCB391-C53B-4867-8A79-867DD65FF996}"/>
              </a:ext>
            </a:extLst>
          </p:cNvPr>
          <p:cNvSpPr>
            <a:spLocks noGrp="1" noChangeArrowheads="1"/>
          </p:cNvSpPr>
          <p:nvPr>
            <p:ph type="title"/>
          </p:nvPr>
        </p:nvSpPr>
        <p:spPr/>
        <p:txBody>
          <a:bodyPr/>
          <a:lstStyle/>
          <a:p>
            <a:r>
              <a:rPr lang="en-US" altLang="en-US"/>
              <a:t>  </a:t>
            </a:r>
          </a:p>
        </p:txBody>
      </p:sp>
      <p:sp>
        <p:nvSpPr>
          <p:cNvPr id="104451" name="Rectangle 3">
            <a:extLst>
              <a:ext uri="{FF2B5EF4-FFF2-40B4-BE49-F238E27FC236}">
                <a16:creationId xmlns:a16="http://schemas.microsoft.com/office/drawing/2014/main" id="{D098CFA6-24F2-422C-A106-A855A1640F1B}"/>
              </a:ext>
            </a:extLst>
          </p:cNvPr>
          <p:cNvSpPr>
            <a:spLocks noGrp="1" noChangeArrowheads="1"/>
          </p:cNvSpPr>
          <p:nvPr>
            <p:ph idx="1"/>
          </p:nvPr>
        </p:nvSpPr>
        <p:spPr/>
        <p:txBody>
          <a:bodyPr/>
          <a:lstStyle/>
          <a:p>
            <a:pPr algn="l" rtl="0">
              <a:buFontTx/>
              <a:buNone/>
            </a:pPr>
            <a:r>
              <a:rPr lang="en-US" altLang="en-US"/>
              <a:t>   </a:t>
            </a:r>
          </a:p>
        </p:txBody>
      </p:sp>
      <p:sp>
        <p:nvSpPr>
          <p:cNvPr id="82" name="Slide Number Placeholder 5">
            <a:extLst>
              <a:ext uri="{FF2B5EF4-FFF2-40B4-BE49-F238E27FC236}">
                <a16:creationId xmlns:a16="http://schemas.microsoft.com/office/drawing/2014/main" id="{0A46B539-4910-4FE9-9803-82B946C6F55A}"/>
              </a:ext>
            </a:extLst>
          </p:cNvPr>
          <p:cNvSpPr>
            <a:spLocks noGrp="1"/>
          </p:cNvSpPr>
          <p:nvPr>
            <p:ph type="sldNum" sz="quarter" idx="12"/>
          </p:nvPr>
        </p:nvSpPr>
        <p:spPr/>
        <p:txBody>
          <a:bodyPr/>
          <a:lstStyle/>
          <a:p>
            <a:fld id="{BC02F2C2-54BD-407D-AFF5-DB79F073DC01}" type="slidenum">
              <a:rPr lang="ar-SA" altLang="en-US"/>
              <a:pPr/>
              <a:t>42</a:t>
            </a:fld>
            <a:endParaRPr lang="en-US" altLang="en-US"/>
          </a:p>
        </p:txBody>
      </p:sp>
      <p:sp>
        <p:nvSpPr>
          <p:cNvPr id="104452" name="Rectangle 4">
            <a:extLst>
              <a:ext uri="{FF2B5EF4-FFF2-40B4-BE49-F238E27FC236}">
                <a16:creationId xmlns:a16="http://schemas.microsoft.com/office/drawing/2014/main" id="{996FA909-19E4-45C2-9EE9-C66C52F4F986}"/>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altLang="en-US" sz="2400" b="1" dirty="0">
                <a:solidFill>
                  <a:schemeClr val="tx1"/>
                </a:solidFill>
                <a:latin typeface="+mj-lt"/>
              </a:rPr>
              <a:t>Analysis Classes and the Architecture</a:t>
            </a:r>
          </a:p>
        </p:txBody>
      </p:sp>
      <p:sp>
        <p:nvSpPr>
          <p:cNvPr id="104453" name="Text Box 5">
            <a:extLst>
              <a:ext uri="{FF2B5EF4-FFF2-40B4-BE49-F238E27FC236}">
                <a16:creationId xmlns:a16="http://schemas.microsoft.com/office/drawing/2014/main" id="{F66A65C7-4CF4-4B17-A0AE-AF363343FABA}"/>
              </a:ext>
            </a:extLst>
          </p:cNvPr>
          <p:cNvSpPr txBox="1">
            <a:spLocks noChangeArrowheads="1"/>
          </p:cNvSpPr>
          <p:nvPr/>
        </p:nvSpPr>
        <p:spPr bwMode="auto">
          <a:xfrm>
            <a:off x="3657600"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2</a:t>
            </a:r>
            <a:endParaRPr lang="en-GB" altLang="en-US" sz="2800" b="1" u="sng"/>
          </a:p>
        </p:txBody>
      </p:sp>
      <p:sp>
        <p:nvSpPr>
          <p:cNvPr id="104454" name="Text Box 6">
            <a:extLst>
              <a:ext uri="{FF2B5EF4-FFF2-40B4-BE49-F238E27FC236}">
                <a16:creationId xmlns:a16="http://schemas.microsoft.com/office/drawing/2014/main" id="{6A4575F7-1452-4ADA-8251-0B370EE71401}"/>
              </a:ext>
            </a:extLst>
          </p:cNvPr>
          <p:cNvSpPr txBox="1">
            <a:spLocks noChangeArrowheads="1"/>
          </p:cNvSpPr>
          <p:nvPr/>
        </p:nvSpPr>
        <p:spPr bwMode="auto">
          <a:xfrm>
            <a:off x="6330950"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3</a:t>
            </a:r>
            <a:endParaRPr lang="en-GB" altLang="en-US" sz="2800" b="1" u="sng"/>
          </a:p>
        </p:txBody>
      </p:sp>
      <p:sp>
        <p:nvSpPr>
          <p:cNvPr id="104455" name="Text Box 7">
            <a:extLst>
              <a:ext uri="{FF2B5EF4-FFF2-40B4-BE49-F238E27FC236}">
                <a16:creationId xmlns:a16="http://schemas.microsoft.com/office/drawing/2014/main" id="{6E93FD16-1A50-4518-9AF6-9CE6CB59C313}"/>
              </a:ext>
            </a:extLst>
          </p:cNvPr>
          <p:cNvSpPr txBox="1">
            <a:spLocks noChangeArrowheads="1"/>
          </p:cNvSpPr>
          <p:nvPr/>
        </p:nvSpPr>
        <p:spPr bwMode="auto">
          <a:xfrm>
            <a:off x="422275" y="1312863"/>
            <a:ext cx="1447800" cy="52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584" tIns="50292" rIns="100584" bIns="50292">
            <a:spAutoFit/>
          </a:bodyPr>
          <a:lstStyle>
            <a:lvl1pPr defTabSz="1006475">
              <a:defRPr>
                <a:solidFill>
                  <a:schemeClr val="tx1"/>
                </a:solidFill>
                <a:latin typeface="Arial" panose="020B0604020202020204" pitchFamily="34" charset="0"/>
                <a:cs typeface="Arial" panose="020B0604020202020204" pitchFamily="34" charset="0"/>
              </a:defRPr>
            </a:lvl1pPr>
            <a:lvl2pPr marL="503238" defTabSz="1006475">
              <a:defRPr>
                <a:solidFill>
                  <a:schemeClr val="tx1"/>
                </a:solidFill>
                <a:latin typeface="Arial" panose="020B0604020202020204" pitchFamily="34" charset="0"/>
                <a:cs typeface="Arial" panose="020B0604020202020204" pitchFamily="34" charset="0"/>
              </a:defRPr>
            </a:lvl2pPr>
            <a:lvl3pPr marL="1006475" defTabSz="1006475">
              <a:defRPr>
                <a:solidFill>
                  <a:schemeClr val="tx1"/>
                </a:solidFill>
                <a:latin typeface="Arial" panose="020B0604020202020204" pitchFamily="34" charset="0"/>
                <a:cs typeface="Arial" panose="020B0604020202020204" pitchFamily="34" charset="0"/>
              </a:defRPr>
            </a:lvl3pPr>
            <a:lvl4pPr marL="1508125" defTabSz="1006475">
              <a:defRPr>
                <a:solidFill>
                  <a:schemeClr val="tx1"/>
                </a:solidFill>
                <a:latin typeface="Arial" panose="020B0604020202020204" pitchFamily="34" charset="0"/>
                <a:cs typeface="Arial" panose="020B0604020202020204" pitchFamily="34" charset="0"/>
              </a:defRPr>
            </a:lvl4pPr>
            <a:lvl5pPr marL="2011363" defTabSz="1006475">
              <a:defRPr>
                <a:solidFill>
                  <a:schemeClr val="tx1"/>
                </a:solidFill>
                <a:latin typeface="Arial" panose="020B0604020202020204" pitchFamily="34" charset="0"/>
                <a:cs typeface="Arial" panose="020B0604020202020204" pitchFamily="34" charset="0"/>
              </a:defRPr>
            </a:lvl5pPr>
            <a:lvl6pPr marL="24685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257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829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40163" algn="r" defTabSz="1006475"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GB" altLang="en-US" sz="2800" b="1"/>
              <a:t>Layer 1</a:t>
            </a:r>
            <a:endParaRPr lang="en-GB" altLang="en-US" sz="2800" b="1" u="sng"/>
          </a:p>
        </p:txBody>
      </p:sp>
      <p:sp>
        <p:nvSpPr>
          <p:cNvPr id="104456" name="Line 8">
            <a:extLst>
              <a:ext uri="{FF2B5EF4-FFF2-40B4-BE49-F238E27FC236}">
                <a16:creationId xmlns:a16="http://schemas.microsoft.com/office/drawing/2014/main" id="{E4D6E7C1-4F59-4B23-9BAB-9ECD4B6CF354}"/>
              </a:ext>
            </a:extLst>
          </p:cNvPr>
          <p:cNvSpPr>
            <a:spLocks noChangeShapeType="1"/>
          </p:cNvSpPr>
          <p:nvPr/>
        </p:nvSpPr>
        <p:spPr bwMode="auto">
          <a:xfrm flipH="1">
            <a:off x="3124200" y="1371600"/>
            <a:ext cx="0" cy="3352800"/>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7" name="Line 9">
            <a:extLst>
              <a:ext uri="{FF2B5EF4-FFF2-40B4-BE49-F238E27FC236}">
                <a16:creationId xmlns:a16="http://schemas.microsoft.com/office/drawing/2014/main" id="{66F81B6F-85C8-4538-8485-B3ABE6AD9384}"/>
              </a:ext>
            </a:extLst>
          </p:cNvPr>
          <p:cNvSpPr>
            <a:spLocks noChangeShapeType="1"/>
          </p:cNvSpPr>
          <p:nvPr/>
        </p:nvSpPr>
        <p:spPr bwMode="auto">
          <a:xfrm>
            <a:off x="5697538" y="1389063"/>
            <a:ext cx="17462" cy="3335337"/>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4458" name="Group 10">
            <a:extLst>
              <a:ext uri="{FF2B5EF4-FFF2-40B4-BE49-F238E27FC236}">
                <a16:creationId xmlns:a16="http://schemas.microsoft.com/office/drawing/2014/main" id="{B5C1135C-A7A5-4487-9451-84503D8973A8}"/>
              </a:ext>
            </a:extLst>
          </p:cNvPr>
          <p:cNvGrpSpPr>
            <a:grpSpLocks/>
          </p:cNvGrpSpPr>
          <p:nvPr/>
        </p:nvGrpSpPr>
        <p:grpSpPr bwMode="auto">
          <a:xfrm>
            <a:off x="762000" y="2743200"/>
            <a:ext cx="581025" cy="1066800"/>
            <a:chOff x="1158" y="528"/>
            <a:chExt cx="366" cy="672"/>
          </a:xfrm>
        </p:grpSpPr>
        <p:grpSp>
          <p:nvGrpSpPr>
            <p:cNvPr id="104459" name="Group 11">
              <a:extLst>
                <a:ext uri="{FF2B5EF4-FFF2-40B4-BE49-F238E27FC236}">
                  <a16:creationId xmlns:a16="http://schemas.microsoft.com/office/drawing/2014/main" id="{6EC0F9EC-1DB5-4DB5-B25B-986649293F42}"/>
                </a:ext>
              </a:extLst>
            </p:cNvPr>
            <p:cNvGrpSpPr>
              <a:grpSpLocks/>
            </p:cNvGrpSpPr>
            <p:nvPr/>
          </p:nvGrpSpPr>
          <p:grpSpPr bwMode="auto">
            <a:xfrm>
              <a:off x="1158" y="528"/>
              <a:ext cx="366" cy="443"/>
              <a:chOff x="3935" y="1469"/>
              <a:chExt cx="366" cy="443"/>
            </a:xfrm>
          </p:grpSpPr>
          <p:sp>
            <p:nvSpPr>
              <p:cNvPr id="104460" name="Line 12">
                <a:extLst>
                  <a:ext uri="{FF2B5EF4-FFF2-40B4-BE49-F238E27FC236}">
                    <a16:creationId xmlns:a16="http://schemas.microsoft.com/office/drawing/2014/main" id="{A800BECF-2392-40E1-9460-8D99BC549BC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61" name="Line 13">
                <a:extLst>
                  <a:ext uri="{FF2B5EF4-FFF2-40B4-BE49-F238E27FC236}">
                    <a16:creationId xmlns:a16="http://schemas.microsoft.com/office/drawing/2014/main" id="{ACBBCCB3-10F1-486F-99E5-F8326980B26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62" name="Oval 14">
                <a:extLst>
                  <a:ext uri="{FF2B5EF4-FFF2-40B4-BE49-F238E27FC236}">
                    <a16:creationId xmlns:a16="http://schemas.microsoft.com/office/drawing/2014/main" id="{281FF598-0AF8-44E2-AD6F-B1B70FFD35E0}"/>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463" name="Text Box 15">
              <a:extLst>
                <a:ext uri="{FF2B5EF4-FFF2-40B4-BE49-F238E27FC236}">
                  <a16:creationId xmlns:a16="http://schemas.microsoft.com/office/drawing/2014/main" id="{3A5791F4-FF43-47A3-AC19-10AD2A95387B}"/>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464" name="Group 16">
            <a:extLst>
              <a:ext uri="{FF2B5EF4-FFF2-40B4-BE49-F238E27FC236}">
                <a16:creationId xmlns:a16="http://schemas.microsoft.com/office/drawing/2014/main" id="{D0867259-6A61-47F1-A6A4-5253DEA79CEA}"/>
              </a:ext>
            </a:extLst>
          </p:cNvPr>
          <p:cNvGrpSpPr>
            <a:grpSpLocks/>
          </p:cNvGrpSpPr>
          <p:nvPr/>
        </p:nvGrpSpPr>
        <p:grpSpPr bwMode="auto">
          <a:xfrm>
            <a:off x="838200" y="3856037"/>
            <a:ext cx="609600" cy="944563"/>
            <a:chOff x="2832" y="1618"/>
            <a:chExt cx="384" cy="595"/>
          </a:xfrm>
        </p:grpSpPr>
        <p:sp>
          <p:nvSpPr>
            <p:cNvPr id="104465" name="Text Box 17">
              <a:extLst>
                <a:ext uri="{FF2B5EF4-FFF2-40B4-BE49-F238E27FC236}">
                  <a16:creationId xmlns:a16="http://schemas.microsoft.com/office/drawing/2014/main" id="{E59A2382-CA08-4BF1-A2DE-206DD10EEAB5}"/>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66" name="Oval 18">
              <a:extLst>
                <a:ext uri="{FF2B5EF4-FFF2-40B4-BE49-F238E27FC236}">
                  <a16:creationId xmlns:a16="http://schemas.microsoft.com/office/drawing/2014/main" id="{58E437D5-0FEB-4155-AC04-C0014067F0A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67" name="Line 19">
              <a:extLst>
                <a:ext uri="{FF2B5EF4-FFF2-40B4-BE49-F238E27FC236}">
                  <a16:creationId xmlns:a16="http://schemas.microsoft.com/office/drawing/2014/main" id="{9C89BFE4-4C08-4C25-A264-50A906032463}"/>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68" name="Group 20">
            <a:extLst>
              <a:ext uri="{FF2B5EF4-FFF2-40B4-BE49-F238E27FC236}">
                <a16:creationId xmlns:a16="http://schemas.microsoft.com/office/drawing/2014/main" id="{FF6A4391-8B43-43BA-9B2E-8CD32C09FDFA}"/>
              </a:ext>
            </a:extLst>
          </p:cNvPr>
          <p:cNvGrpSpPr>
            <a:grpSpLocks/>
          </p:cNvGrpSpPr>
          <p:nvPr/>
        </p:nvGrpSpPr>
        <p:grpSpPr bwMode="auto">
          <a:xfrm>
            <a:off x="617538" y="2074863"/>
            <a:ext cx="809625" cy="944562"/>
            <a:chOff x="1829" y="672"/>
            <a:chExt cx="510" cy="595"/>
          </a:xfrm>
        </p:grpSpPr>
        <p:sp>
          <p:nvSpPr>
            <p:cNvPr id="104469" name="Text Box 21">
              <a:extLst>
                <a:ext uri="{FF2B5EF4-FFF2-40B4-BE49-F238E27FC236}">
                  <a16:creationId xmlns:a16="http://schemas.microsoft.com/office/drawing/2014/main" id="{463053AE-C8BF-4353-B7A7-19D902968040}"/>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470" name="Group 22">
              <a:extLst>
                <a:ext uri="{FF2B5EF4-FFF2-40B4-BE49-F238E27FC236}">
                  <a16:creationId xmlns:a16="http://schemas.microsoft.com/office/drawing/2014/main" id="{925C2032-6BA6-440D-AE83-BC14A4C79E13}"/>
                </a:ext>
              </a:extLst>
            </p:cNvPr>
            <p:cNvGrpSpPr>
              <a:grpSpLocks/>
            </p:cNvGrpSpPr>
            <p:nvPr/>
          </p:nvGrpSpPr>
          <p:grpSpPr bwMode="auto">
            <a:xfrm>
              <a:off x="1829" y="672"/>
              <a:ext cx="510" cy="366"/>
              <a:chOff x="1824" y="672"/>
              <a:chExt cx="510" cy="366"/>
            </a:xfrm>
          </p:grpSpPr>
          <p:sp>
            <p:nvSpPr>
              <p:cNvPr id="104471" name="Oval 23">
                <a:extLst>
                  <a:ext uri="{FF2B5EF4-FFF2-40B4-BE49-F238E27FC236}">
                    <a16:creationId xmlns:a16="http://schemas.microsoft.com/office/drawing/2014/main" id="{70FF14D7-85A8-4987-A9E6-E889024963BD}"/>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72" name="Line 24">
                <a:extLst>
                  <a:ext uri="{FF2B5EF4-FFF2-40B4-BE49-F238E27FC236}">
                    <a16:creationId xmlns:a16="http://schemas.microsoft.com/office/drawing/2014/main" id="{5C4034FC-8433-46D6-BD97-227F384E964A}"/>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3" name="Line 25">
                <a:extLst>
                  <a:ext uri="{FF2B5EF4-FFF2-40B4-BE49-F238E27FC236}">
                    <a16:creationId xmlns:a16="http://schemas.microsoft.com/office/drawing/2014/main" id="{B1E9EE28-DBEF-4EC1-9555-25DD7E39985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4474" name="Group 26">
            <a:extLst>
              <a:ext uri="{FF2B5EF4-FFF2-40B4-BE49-F238E27FC236}">
                <a16:creationId xmlns:a16="http://schemas.microsoft.com/office/drawing/2014/main" id="{19D9E1DF-40EB-49F2-9DCF-29B8E129FFEA}"/>
              </a:ext>
            </a:extLst>
          </p:cNvPr>
          <p:cNvGrpSpPr>
            <a:grpSpLocks/>
          </p:cNvGrpSpPr>
          <p:nvPr/>
        </p:nvGrpSpPr>
        <p:grpSpPr bwMode="auto">
          <a:xfrm>
            <a:off x="3581400" y="2151063"/>
            <a:ext cx="809625" cy="944562"/>
            <a:chOff x="1829" y="672"/>
            <a:chExt cx="510" cy="595"/>
          </a:xfrm>
        </p:grpSpPr>
        <p:sp>
          <p:nvSpPr>
            <p:cNvPr id="104475" name="Text Box 27">
              <a:extLst>
                <a:ext uri="{FF2B5EF4-FFF2-40B4-BE49-F238E27FC236}">
                  <a16:creationId xmlns:a16="http://schemas.microsoft.com/office/drawing/2014/main" id="{75AD2A97-6EC0-4444-9ABE-A506AB82C273}"/>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476" name="Group 28">
              <a:extLst>
                <a:ext uri="{FF2B5EF4-FFF2-40B4-BE49-F238E27FC236}">
                  <a16:creationId xmlns:a16="http://schemas.microsoft.com/office/drawing/2014/main" id="{C9E17853-A656-4800-962D-8405B1FE040C}"/>
                </a:ext>
              </a:extLst>
            </p:cNvPr>
            <p:cNvGrpSpPr>
              <a:grpSpLocks/>
            </p:cNvGrpSpPr>
            <p:nvPr/>
          </p:nvGrpSpPr>
          <p:grpSpPr bwMode="auto">
            <a:xfrm>
              <a:off x="1829" y="672"/>
              <a:ext cx="510" cy="366"/>
              <a:chOff x="1824" y="672"/>
              <a:chExt cx="510" cy="366"/>
            </a:xfrm>
          </p:grpSpPr>
          <p:sp>
            <p:nvSpPr>
              <p:cNvPr id="104477" name="Oval 29">
                <a:extLst>
                  <a:ext uri="{FF2B5EF4-FFF2-40B4-BE49-F238E27FC236}">
                    <a16:creationId xmlns:a16="http://schemas.microsoft.com/office/drawing/2014/main" id="{821D1D3C-6B8E-4154-A3E1-CF9AEEE44D33}"/>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78" name="Line 30">
                <a:extLst>
                  <a:ext uri="{FF2B5EF4-FFF2-40B4-BE49-F238E27FC236}">
                    <a16:creationId xmlns:a16="http://schemas.microsoft.com/office/drawing/2014/main" id="{B5C2B07F-C397-43A0-B02C-C2430A8182BD}"/>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9" name="Line 31">
                <a:extLst>
                  <a:ext uri="{FF2B5EF4-FFF2-40B4-BE49-F238E27FC236}">
                    <a16:creationId xmlns:a16="http://schemas.microsoft.com/office/drawing/2014/main" id="{7B4A60E5-F6DC-429A-B137-A795C6E0A3B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4480" name="Group 32">
            <a:extLst>
              <a:ext uri="{FF2B5EF4-FFF2-40B4-BE49-F238E27FC236}">
                <a16:creationId xmlns:a16="http://schemas.microsoft.com/office/drawing/2014/main" id="{24E0076A-CCDF-47C4-8D05-929E2A3403EA}"/>
              </a:ext>
            </a:extLst>
          </p:cNvPr>
          <p:cNvGrpSpPr>
            <a:grpSpLocks/>
          </p:cNvGrpSpPr>
          <p:nvPr/>
        </p:nvGrpSpPr>
        <p:grpSpPr bwMode="auto">
          <a:xfrm>
            <a:off x="3429000" y="2743200"/>
            <a:ext cx="581025" cy="1066800"/>
            <a:chOff x="1158" y="528"/>
            <a:chExt cx="366" cy="672"/>
          </a:xfrm>
        </p:grpSpPr>
        <p:grpSp>
          <p:nvGrpSpPr>
            <p:cNvPr id="104481" name="Group 33">
              <a:extLst>
                <a:ext uri="{FF2B5EF4-FFF2-40B4-BE49-F238E27FC236}">
                  <a16:creationId xmlns:a16="http://schemas.microsoft.com/office/drawing/2014/main" id="{522B2848-E4BC-46B5-BAEF-A1E105D08C3C}"/>
                </a:ext>
              </a:extLst>
            </p:cNvPr>
            <p:cNvGrpSpPr>
              <a:grpSpLocks/>
            </p:cNvGrpSpPr>
            <p:nvPr/>
          </p:nvGrpSpPr>
          <p:grpSpPr bwMode="auto">
            <a:xfrm>
              <a:off x="1158" y="528"/>
              <a:ext cx="366" cy="443"/>
              <a:chOff x="3935" y="1469"/>
              <a:chExt cx="366" cy="443"/>
            </a:xfrm>
          </p:grpSpPr>
          <p:sp>
            <p:nvSpPr>
              <p:cNvPr id="104482" name="Line 34">
                <a:extLst>
                  <a:ext uri="{FF2B5EF4-FFF2-40B4-BE49-F238E27FC236}">
                    <a16:creationId xmlns:a16="http://schemas.microsoft.com/office/drawing/2014/main" id="{81FE9F6B-5B09-4872-A2E1-E431A3AF174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3" name="Line 35">
                <a:extLst>
                  <a:ext uri="{FF2B5EF4-FFF2-40B4-BE49-F238E27FC236}">
                    <a16:creationId xmlns:a16="http://schemas.microsoft.com/office/drawing/2014/main" id="{3C491D23-6A2F-4729-A3C7-BA9FEB2F0C47}"/>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84" name="Oval 36">
                <a:extLst>
                  <a:ext uri="{FF2B5EF4-FFF2-40B4-BE49-F238E27FC236}">
                    <a16:creationId xmlns:a16="http://schemas.microsoft.com/office/drawing/2014/main" id="{0F44C312-3204-461B-9688-328D998D700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485" name="Text Box 37">
              <a:extLst>
                <a:ext uri="{FF2B5EF4-FFF2-40B4-BE49-F238E27FC236}">
                  <a16:creationId xmlns:a16="http://schemas.microsoft.com/office/drawing/2014/main" id="{95451974-BF51-467F-B491-D65B25B6CAF4}"/>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486" name="Group 38">
            <a:extLst>
              <a:ext uri="{FF2B5EF4-FFF2-40B4-BE49-F238E27FC236}">
                <a16:creationId xmlns:a16="http://schemas.microsoft.com/office/drawing/2014/main" id="{BEADAD43-B763-4033-95BD-D6A7A62D5B0C}"/>
              </a:ext>
            </a:extLst>
          </p:cNvPr>
          <p:cNvGrpSpPr>
            <a:grpSpLocks/>
          </p:cNvGrpSpPr>
          <p:nvPr/>
        </p:nvGrpSpPr>
        <p:grpSpPr bwMode="auto">
          <a:xfrm>
            <a:off x="3581400" y="3886200"/>
            <a:ext cx="609600" cy="944563"/>
            <a:chOff x="2832" y="1618"/>
            <a:chExt cx="384" cy="595"/>
          </a:xfrm>
        </p:grpSpPr>
        <p:sp>
          <p:nvSpPr>
            <p:cNvPr id="104487" name="Text Box 39">
              <a:extLst>
                <a:ext uri="{FF2B5EF4-FFF2-40B4-BE49-F238E27FC236}">
                  <a16:creationId xmlns:a16="http://schemas.microsoft.com/office/drawing/2014/main" id="{B8BF2A80-FCCA-4B45-B6E4-5BC00FDF030B}"/>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88" name="Oval 40">
              <a:extLst>
                <a:ext uri="{FF2B5EF4-FFF2-40B4-BE49-F238E27FC236}">
                  <a16:creationId xmlns:a16="http://schemas.microsoft.com/office/drawing/2014/main" id="{7B4EE7E7-50DF-411D-84F2-55859B2943EA}"/>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89" name="Line 41">
              <a:extLst>
                <a:ext uri="{FF2B5EF4-FFF2-40B4-BE49-F238E27FC236}">
                  <a16:creationId xmlns:a16="http://schemas.microsoft.com/office/drawing/2014/main" id="{53420A12-C9CD-4090-A5FE-8EDA167197D2}"/>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0" name="Group 42">
            <a:extLst>
              <a:ext uri="{FF2B5EF4-FFF2-40B4-BE49-F238E27FC236}">
                <a16:creationId xmlns:a16="http://schemas.microsoft.com/office/drawing/2014/main" id="{2DBDC240-E507-42E4-BE49-ACC56642C139}"/>
              </a:ext>
            </a:extLst>
          </p:cNvPr>
          <p:cNvGrpSpPr>
            <a:grpSpLocks/>
          </p:cNvGrpSpPr>
          <p:nvPr/>
        </p:nvGrpSpPr>
        <p:grpSpPr bwMode="auto">
          <a:xfrm>
            <a:off x="4419600" y="3886200"/>
            <a:ext cx="609600" cy="944563"/>
            <a:chOff x="2832" y="1618"/>
            <a:chExt cx="384" cy="595"/>
          </a:xfrm>
        </p:grpSpPr>
        <p:sp>
          <p:nvSpPr>
            <p:cNvPr id="104491" name="Text Box 43">
              <a:extLst>
                <a:ext uri="{FF2B5EF4-FFF2-40B4-BE49-F238E27FC236}">
                  <a16:creationId xmlns:a16="http://schemas.microsoft.com/office/drawing/2014/main" id="{5A9EB6A8-95D7-487F-AA75-987AE2D0BF50}"/>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92" name="Oval 44">
              <a:extLst>
                <a:ext uri="{FF2B5EF4-FFF2-40B4-BE49-F238E27FC236}">
                  <a16:creationId xmlns:a16="http://schemas.microsoft.com/office/drawing/2014/main" id="{7C7BBD9B-A3C4-4EDF-B959-6BB55DE364AF}"/>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93" name="Line 45">
              <a:extLst>
                <a:ext uri="{FF2B5EF4-FFF2-40B4-BE49-F238E27FC236}">
                  <a16:creationId xmlns:a16="http://schemas.microsoft.com/office/drawing/2014/main" id="{F86A059B-B30B-44B8-BE6A-9A3BC91D9E82}"/>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4" name="Group 46">
            <a:extLst>
              <a:ext uri="{FF2B5EF4-FFF2-40B4-BE49-F238E27FC236}">
                <a16:creationId xmlns:a16="http://schemas.microsoft.com/office/drawing/2014/main" id="{60C59085-3C35-4F75-B5B7-4CE97BBE8361}"/>
              </a:ext>
            </a:extLst>
          </p:cNvPr>
          <p:cNvGrpSpPr>
            <a:grpSpLocks/>
          </p:cNvGrpSpPr>
          <p:nvPr/>
        </p:nvGrpSpPr>
        <p:grpSpPr bwMode="auto">
          <a:xfrm>
            <a:off x="6019800" y="4114800"/>
            <a:ext cx="609600" cy="944563"/>
            <a:chOff x="2832" y="1618"/>
            <a:chExt cx="384" cy="595"/>
          </a:xfrm>
        </p:grpSpPr>
        <p:sp>
          <p:nvSpPr>
            <p:cNvPr id="104495" name="Text Box 47">
              <a:extLst>
                <a:ext uri="{FF2B5EF4-FFF2-40B4-BE49-F238E27FC236}">
                  <a16:creationId xmlns:a16="http://schemas.microsoft.com/office/drawing/2014/main" id="{184720B6-BA01-41D4-A637-2A5BF0078B8C}"/>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496" name="Oval 48">
              <a:extLst>
                <a:ext uri="{FF2B5EF4-FFF2-40B4-BE49-F238E27FC236}">
                  <a16:creationId xmlns:a16="http://schemas.microsoft.com/office/drawing/2014/main" id="{04B0C96C-C60D-43A3-8F60-A93DC621A518}"/>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497" name="Line 49">
              <a:extLst>
                <a:ext uri="{FF2B5EF4-FFF2-40B4-BE49-F238E27FC236}">
                  <a16:creationId xmlns:a16="http://schemas.microsoft.com/office/drawing/2014/main" id="{BA8FCC37-9C6D-428B-BBF9-EDEC404415FE}"/>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498" name="Group 50">
            <a:extLst>
              <a:ext uri="{FF2B5EF4-FFF2-40B4-BE49-F238E27FC236}">
                <a16:creationId xmlns:a16="http://schemas.microsoft.com/office/drawing/2014/main" id="{5C15A81C-6E71-48FC-8162-C8695CEAC866}"/>
              </a:ext>
            </a:extLst>
          </p:cNvPr>
          <p:cNvGrpSpPr>
            <a:grpSpLocks/>
          </p:cNvGrpSpPr>
          <p:nvPr/>
        </p:nvGrpSpPr>
        <p:grpSpPr bwMode="auto">
          <a:xfrm>
            <a:off x="7086600" y="4038600"/>
            <a:ext cx="609600" cy="944563"/>
            <a:chOff x="2832" y="1618"/>
            <a:chExt cx="384" cy="595"/>
          </a:xfrm>
        </p:grpSpPr>
        <p:sp>
          <p:nvSpPr>
            <p:cNvPr id="104499" name="Text Box 51">
              <a:extLst>
                <a:ext uri="{FF2B5EF4-FFF2-40B4-BE49-F238E27FC236}">
                  <a16:creationId xmlns:a16="http://schemas.microsoft.com/office/drawing/2014/main" id="{1FF51E46-16CF-427B-BE0D-F6241C0CD113}"/>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0" name="Oval 52">
              <a:extLst>
                <a:ext uri="{FF2B5EF4-FFF2-40B4-BE49-F238E27FC236}">
                  <a16:creationId xmlns:a16="http://schemas.microsoft.com/office/drawing/2014/main" id="{5BB3535D-D014-4D3B-9BFB-D0B7A81DD582}"/>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1" name="Line 53">
              <a:extLst>
                <a:ext uri="{FF2B5EF4-FFF2-40B4-BE49-F238E27FC236}">
                  <a16:creationId xmlns:a16="http://schemas.microsoft.com/office/drawing/2014/main" id="{7546C4B8-666A-4BDC-B9EC-6E7A7CD7D0FE}"/>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02" name="Group 54">
            <a:extLst>
              <a:ext uri="{FF2B5EF4-FFF2-40B4-BE49-F238E27FC236}">
                <a16:creationId xmlns:a16="http://schemas.microsoft.com/office/drawing/2014/main" id="{BA3ADA91-2BD8-4297-AB7A-3DDF508F51D2}"/>
              </a:ext>
            </a:extLst>
          </p:cNvPr>
          <p:cNvGrpSpPr>
            <a:grpSpLocks/>
          </p:cNvGrpSpPr>
          <p:nvPr/>
        </p:nvGrpSpPr>
        <p:grpSpPr bwMode="auto">
          <a:xfrm>
            <a:off x="7924800" y="4114800"/>
            <a:ext cx="609600" cy="944563"/>
            <a:chOff x="2832" y="1618"/>
            <a:chExt cx="384" cy="595"/>
          </a:xfrm>
        </p:grpSpPr>
        <p:sp>
          <p:nvSpPr>
            <p:cNvPr id="104503" name="Text Box 55">
              <a:extLst>
                <a:ext uri="{FF2B5EF4-FFF2-40B4-BE49-F238E27FC236}">
                  <a16:creationId xmlns:a16="http://schemas.microsoft.com/office/drawing/2014/main" id="{539E39D2-9CFC-41B4-92C3-B99A8E85E873}"/>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4" name="Oval 56">
              <a:extLst>
                <a:ext uri="{FF2B5EF4-FFF2-40B4-BE49-F238E27FC236}">
                  <a16:creationId xmlns:a16="http://schemas.microsoft.com/office/drawing/2014/main" id="{F0CFD422-6EB4-4888-8B97-C848E7A4CC76}"/>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5" name="Line 57">
              <a:extLst>
                <a:ext uri="{FF2B5EF4-FFF2-40B4-BE49-F238E27FC236}">
                  <a16:creationId xmlns:a16="http://schemas.microsoft.com/office/drawing/2014/main" id="{FA34A0A0-8B07-4BEF-9356-DF5137C51CB8}"/>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06" name="Group 58">
            <a:extLst>
              <a:ext uri="{FF2B5EF4-FFF2-40B4-BE49-F238E27FC236}">
                <a16:creationId xmlns:a16="http://schemas.microsoft.com/office/drawing/2014/main" id="{E0E4E35C-44F0-42AE-B896-5E33B139F2A8}"/>
              </a:ext>
            </a:extLst>
          </p:cNvPr>
          <p:cNvGrpSpPr>
            <a:grpSpLocks/>
          </p:cNvGrpSpPr>
          <p:nvPr/>
        </p:nvGrpSpPr>
        <p:grpSpPr bwMode="auto">
          <a:xfrm>
            <a:off x="7924800" y="3276600"/>
            <a:ext cx="609600" cy="944563"/>
            <a:chOff x="2832" y="1618"/>
            <a:chExt cx="384" cy="595"/>
          </a:xfrm>
        </p:grpSpPr>
        <p:sp>
          <p:nvSpPr>
            <p:cNvPr id="104507" name="Text Box 59">
              <a:extLst>
                <a:ext uri="{FF2B5EF4-FFF2-40B4-BE49-F238E27FC236}">
                  <a16:creationId xmlns:a16="http://schemas.microsoft.com/office/drawing/2014/main" id="{AC0DBBD9-ACB0-403A-8415-6F6DAF7B2BA4}"/>
                </a:ext>
              </a:extLst>
            </p:cNvPr>
            <p:cNvSpPr txBox="1">
              <a:spLocks noChangeArrowheads="1"/>
            </p:cNvSpPr>
            <p:nvPr/>
          </p:nvSpPr>
          <p:spPr bwMode="auto">
            <a:xfrm>
              <a:off x="3016" y="2040"/>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sp>
          <p:nvSpPr>
            <p:cNvPr id="104508" name="Oval 60">
              <a:extLst>
                <a:ext uri="{FF2B5EF4-FFF2-40B4-BE49-F238E27FC236}">
                  <a16:creationId xmlns:a16="http://schemas.microsoft.com/office/drawing/2014/main" id="{0776A099-9CCB-4642-9434-B202D69A3F75}"/>
                </a:ext>
              </a:extLst>
            </p:cNvPr>
            <p:cNvSpPr>
              <a:spLocks noChangeArrowheads="1"/>
            </p:cNvSpPr>
            <p:nvPr/>
          </p:nvSpPr>
          <p:spPr bwMode="auto">
            <a:xfrm>
              <a:off x="2838" y="1618"/>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09" name="Line 61">
              <a:extLst>
                <a:ext uri="{FF2B5EF4-FFF2-40B4-BE49-F238E27FC236}">
                  <a16:creationId xmlns:a16="http://schemas.microsoft.com/office/drawing/2014/main" id="{95D10693-CC78-4E8F-AC91-C703DA23717F}"/>
                </a:ext>
              </a:extLst>
            </p:cNvPr>
            <p:cNvSpPr>
              <a:spLocks noChangeShapeType="1"/>
            </p:cNvSpPr>
            <p:nvPr/>
          </p:nvSpPr>
          <p:spPr bwMode="auto">
            <a:xfrm>
              <a:off x="2832" y="1984"/>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4510" name="Group 62">
            <a:extLst>
              <a:ext uri="{FF2B5EF4-FFF2-40B4-BE49-F238E27FC236}">
                <a16:creationId xmlns:a16="http://schemas.microsoft.com/office/drawing/2014/main" id="{9386F150-B9E1-4218-B08A-3EBB8431EC54}"/>
              </a:ext>
            </a:extLst>
          </p:cNvPr>
          <p:cNvGrpSpPr>
            <a:grpSpLocks/>
          </p:cNvGrpSpPr>
          <p:nvPr/>
        </p:nvGrpSpPr>
        <p:grpSpPr bwMode="auto">
          <a:xfrm>
            <a:off x="4495800" y="2667000"/>
            <a:ext cx="581025" cy="1066800"/>
            <a:chOff x="1158" y="528"/>
            <a:chExt cx="366" cy="672"/>
          </a:xfrm>
        </p:grpSpPr>
        <p:grpSp>
          <p:nvGrpSpPr>
            <p:cNvPr id="104511" name="Group 63">
              <a:extLst>
                <a:ext uri="{FF2B5EF4-FFF2-40B4-BE49-F238E27FC236}">
                  <a16:creationId xmlns:a16="http://schemas.microsoft.com/office/drawing/2014/main" id="{2728E842-9677-4282-8019-F3BADCD8FB14}"/>
                </a:ext>
              </a:extLst>
            </p:cNvPr>
            <p:cNvGrpSpPr>
              <a:grpSpLocks/>
            </p:cNvGrpSpPr>
            <p:nvPr/>
          </p:nvGrpSpPr>
          <p:grpSpPr bwMode="auto">
            <a:xfrm>
              <a:off x="1158" y="528"/>
              <a:ext cx="366" cy="443"/>
              <a:chOff x="3935" y="1469"/>
              <a:chExt cx="366" cy="443"/>
            </a:xfrm>
          </p:grpSpPr>
          <p:sp>
            <p:nvSpPr>
              <p:cNvPr id="104512" name="Line 64">
                <a:extLst>
                  <a:ext uri="{FF2B5EF4-FFF2-40B4-BE49-F238E27FC236}">
                    <a16:creationId xmlns:a16="http://schemas.microsoft.com/office/drawing/2014/main" id="{CA8E8D18-E384-43FE-AA72-F9DDC18A7EC8}"/>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3" name="Line 65">
                <a:extLst>
                  <a:ext uri="{FF2B5EF4-FFF2-40B4-BE49-F238E27FC236}">
                    <a16:creationId xmlns:a16="http://schemas.microsoft.com/office/drawing/2014/main" id="{48413C93-CD5D-4F2C-9C18-2FCC24AE42AF}"/>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4" name="Oval 66">
                <a:extLst>
                  <a:ext uri="{FF2B5EF4-FFF2-40B4-BE49-F238E27FC236}">
                    <a16:creationId xmlns:a16="http://schemas.microsoft.com/office/drawing/2014/main" id="{37CB89C8-AE1C-40AD-A8DD-7E2A0DD84584}"/>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515" name="Text Box 67">
              <a:extLst>
                <a:ext uri="{FF2B5EF4-FFF2-40B4-BE49-F238E27FC236}">
                  <a16:creationId xmlns:a16="http://schemas.microsoft.com/office/drawing/2014/main" id="{DAB8FB18-157D-4CF4-A192-C248B6BD0B5B}"/>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516" name="Group 68">
            <a:extLst>
              <a:ext uri="{FF2B5EF4-FFF2-40B4-BE49-F238E27FC236}">
                <a16:creationId xmlns:a16="http://schemas.microsoft.com/office/drawing/2014/main" id="{0CC53E8B-BFAA-422D-A845-13DB5ED88B99}"/>
              </a:ext>
            </a:extLst>
          </p:cNvPr>
          <p:cNvGrpSpPr>
            <a:grpSpLocks/>
          </p:cNvGrpSpPr>
          <p:nvPr/>
        </p:nvGrpSpPr>
        <p:grpSpPr bwMode="auto">
          <a:xfrm>
            <a:off x="7543800" y="2590800"/>
            <a:ext cx="581025" cy="1066800"/>
            <a:chOff x="1158" y="528"/>
            <a:chExt cx="366" cy="672"/>
          </a:xfrm>
        </p:grpSpPr>
        <p:grpSp>
          <p:nvGrpSpPr>
            <p:cNvPr id="104517" name="Group 69">
              <a:extLst>
                <a:ext uri="{FF2B5EF4-FFF2-40B4-BE49-F238E27FC236}">
                  <a16:creationId xmlns:a16="http://schemas.microsoft.com/office/drawing/2014/main" id="{6C4C581A-CB6E-46FF-B77C-A4413D62AE84}"/>
                </a:ext>
              </a:extLst>
            </p:cNvPr>
            <p:cNvGrpSpPr>
              <a:grpSpLocks/>
            </p:cNvGrpSpPr>
            <p:nvPr/>
          </p:nvGrpSpPr>
          <p:grpSpPr bwMode="auto">
            <a:xfrm>
              <a:off x="1158" y="528"/>
              <a:ext cx="366" cy="443"/>
              <a:chOff x="3935" y="1469"/>
              <a:chExt cx="366" cy="443"/>
            </a:xfrm>
          </p:grpSpPr>
          <p:sp>
            <p:nvSpPr>
              <p:cNvPr id="104518" name="Line 70">
                <a:extLst>
                  <a:ext uri="{FF2B5EF4-FFF2-40B4-BE49-F238E27FC236}">
                    <a16:creationId xmlns:a16="http://schemas.microsoft.com/office/drawing/2014/main" id="{8D87F689-4384-4DE7-B71C-337D93192E1A}"/>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19" name="Line 71">
                <a:extLst>
                  <a:ext uri="{FF2B5EF4-FFF2-40B4-BE49-F238E27FC236}">
                    <a16:creationId xmlns:a16="http://schemas.microsoft.com/office/drawing/2014/main" id="{864CD569-3760-4038-9031-0D45C3C6216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20" name="Oval 72">
                <a:extLst>
                  <a:ext uri="{FF2B5EF4-FFF2-40B4-BE49-F238E27FC236}">
                    <a16:creationId xmlns:a16="http://schemas.microsoft.com/office/drawing/2014/main" id="{FEAEA831-1A21-483C-BAA2-62E6FCE4B449}"/>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4521" name="Text Box 73">
              <a:extLst>
                <a:ext uri="{FF2B5EF4-FFF2-40B4-BE49-F238E27FC236}">
                  <a16:creationId xmlns:a16="http://schemas.microsoft.com/office/drawing/2014/main" id="{7559789E-FDEA-48DD-9643-BF2CBCAAAA8F}"/>
                </a:ext>
              </a:extLst>
            </p:cNvPr>
            <p:cNvSpPr txBox="1">
              <a:spLocks noChangeArrowheads="1"/>
            </p:cNvSpPr>
            <p:nvPr/>
          </p:nvSpPr>
          <p:spPr bwMode="auto">
            <a:xfrm>
              <a:off x="1336" y="1027"/>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grpSp>
        <p:nvGrpSpPr>
          <p:cNvPr id="104522" name="Group 74">
            <a:extLst>
              <a:ext uri="{FF2B5EF4-FFF2-40B4-BE49-F238E27FC236}">
                <a16:creationId xmlns:a16="http://schemas.microsoft.com/office/drawing/2014/main" id="{E69189F7-C2D2-46F3-A9B8-A361BCE4E318}"/>
              </a:ext>
            </a:extLst>
          </p:cNvPr>
          <p:cNvGrpSpPr>
            <a:grpSpLocks/>
          </p:cNvGrpSpPr>
          <p:nvPr/>
        </p:nvGrpSpPr>
        <p:grpSpPr bwMode="auto">
          <a:xfrm>
            <a:off x="6096000" y="2151063"/>
            <a:ext cx="809625" cy="944562"/>
            <a:chOff x="1829" y="672"/>
            <a:chExt cx="510" cy="595"/>
          </a:xfrm>
        </p:grpSpPr>
        <p:sp>
          <p:nvSpPr>
            <p:cNvPr id="104523" name="Text Box 75">
              <a:extLst>
                <a:ext uri="{FF2B5EF4-FFF2-40B4-BE49-F238E27FC236}">
                  <a16:creationId xmlns:a16="http://schemas.microsoft.com/office/drawing/2014/main" id="{3A343E5E-32FC-4297-9877-0C1C6E9EA63A}"/>
                </a:ext>
              </a:extLst>
            </p:cNvPr>
            <p:cNvSpPr txBox="1">
              <a:spLocks noChangeArrowheads="1"/>
            </p:cNvSpPr>
            <p:nvPr/>
          </p:nvSpPr>
          <p:spPr bwMode="auto">
            <a:xfrm>
              <a:off x="2084" y="1094"/>
              <a:ext cx="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a:p>
          </p:txBody>
        </p:sp>
        <p:grpSp>
          <p:nvGrpSpPr>
            <p:cNvPr id="104524" name="Group 76">
              <a:extLst>
                <a:ext uri="{FF2B5EF4-FFF2-40B4-BE49-F238E27FC236}">
                  <a16:creationId xmlns:a16="http://schemas.microsoft.com/office/drawing/2014/main" id="{814B258F-E3BF-411C-A511-58456ED7FE81}"/>
                </a:ext>
              </a:extLst>
            </p:cNvPr>
            <p:cNvGrpSpPr>
              <a:grpSpLocks/>
            </p:cNvGrpSpPr>
            <p:nvPr/>
          </p:nvGrpSpPr>
          <p:grpSpPr bwMode="auto">
            <a:xfrm>
              <a:off x="1829" y="672"/>
              <a:ext cx="510" cy="366"/>
              <a:chOff x="1824" y="672"/>
              <a:chExt cx="510" cy="366"/>
            </a:xfrm>
          </p:grpSpPr>
          <p:sp>
            <p:nvSpPr>
              <p:cNvPr id="104525" name="Oval 77">
                <a:extLst>
                  <a:ext uri="{FF2B5EF4-FFF2-40B4-BE49-F238E27FC236}">
                    <a16:creationId xmlns:a16="http://schemas.microsoft.com/office/drawing/2014/main" id="{760577FE-BC14-4634-862D-A101020C5FED}"/>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4526" name="Line 78">
                <a:extLst>
                  <a:ext uri="{FF2B5EF4-FFF2-40B4-BE49-F238E27FC236}">
                    <a16:creationId xmlns:a16="http://schemas.microsoft.com/office/drawing/2014/main" id="{AD3066D6-3898-4F40-9BB7-EB0439D12A5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27" name="Line 79">
                <a:extLst>
                  <a:ext uri="{FF2B5EF4-FFF2-40B4-BE49-F238E27FC236}">
                    <a16:creationId xmlns:a16="http://schemas.microsoft.com/office/drawing/2014/main" id="{3E475BC3-165A-4581-A44C-B9FA1A0CC5D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4528" name="Text Box 80">
            <a:extLst>
              <a:ext uri="{FF2B5EF4-FFF2-40B4-BE49-F238E27FC236}">
                <a16:creationId xmlns:a16="http://schemas.microsoft.com/office/drawing/2014/main" id="{3FE7A2B7-179E-4EAC-8D7C-A2B9372DDAF8}"/>
              </a:ext>
            </a:extLst>
          </p:cNvPr>
          <p:cNvSpPr txBox="1">
            <a:spLocks noChangeArrowheads="1"/>
          </p:cNvSpPr>
          <p:nvPr/>
        </p:nvSpPr>
        <p:spPr bwMode="auto">
          <a:xfrm>
            <a:off x="0" y="4800600"/>
            <a:ext cx="9144000" cy="187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lnSpc>
                <a:spcPct val="87000"/>
              </a:lnSpc>
              <a:spcBef>
                <a:spcPct val="40000"/>
              </a:spcBef>
            </a:pPr>
            <a:r>
              <a:rPr lang="en-US" altLang="en-US" sz="2000" b="1"/>
              <a:t>Once the analysis classes have been identified, they should be allocated to specific layers in the architecture.  These layers are the initial layers defined during Architectural Analysis.  This should be done here because the allowable dependencies between layers may affect the responsibilities allocated to the classes in the next step.</a:t>
            </a:r>
          </a:p>
          <a:p>
            <a:pPr algn="l" rtl="0">
              <a:spcBef>
                <a:spcPct val="50000"/>
              </a:spcBef>
            </a:pPr>
            <a:endParaRPr lang="en-US" altLang="en-US" sz="2000"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latin typeface="+mj-lt"/>
              </a:rPr>
              <a:t>Distributing Use-Case Behavior to Classes </a:t>
            </a: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43</a:t>
            </a:fld>
            <a:endParaRPr lang="en-US" altLang="en-US"/>
          </a:p>
        </p:txBody>
      </p:sp>
    </p:spTree>
    <p:extLst>
      <p:ext uri="{BB962C8B-B14F-4D97-AF65-F5344CB8AC3E}">
        <p14:creationId xmlns:p14="http://schemas.microsoft.com/office/powerpoint/2010/main" val="37477924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2AC99B42-9AB8-4286-A872-0359511B8734}"/>
              </a:ext>
            </a:extLst>
          </p:cNvPr>
          <p:cNvSpPr>
            <a:spLocks noGrp="1" noChangeArrowheads="1"/>
          </p:cNvSpPr>
          <p:nvPr>
            <p:ph type="title"/>
          </p:nvPr>
        </p:nvSpPr>
        <p:spPr/>
        <p:txBody>
          <a:bodyPr/>
          <a:lstStyle/>
          <a:p>
            <a:r>
              <a:rPr lang="en-US" altLang="en-US"/>
              <a:t> </a:t>
            </a:r>
          </a:p>
        </p:txBody>
      </p:sp>
      <p:sp>
        <p:nvSpPr>
          <p:cNvPr id="105475" name="Rectangle 3">
            <a:extLst>
              <a:ext uri="{FF2B5EF4-FFF2-40B4-BE49-F238E27FC236}">
                <a16:creationId xmlns:a16="http://schemas.microsoft.com/office/drawing/2014/main" id="{F0AA21F9-EE73-431D-BD39-16D086D74D7F}"/>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2BDE2BDF-7882-4077-8028-ACF22907C182}"/>
              </a:ext>
            </a:extLst>
          </p:cNvPr>
          <p:cNvSpPr>
            <a:spLocks noGrp="1"/>
          </p:cNvSpPr>
          <p:nvPr>
            <p:ph type="sldNum" sz="quarter" idx="12"/>
          </p:nvPr>
        </p:nvSpPr>
        <p:spPr/>
        <p:txBody>
          <a:bodyPr/>
          <a:lstStyle/>
          <a:p>
            <a:fld id="{B8E1B0E4-4281-4DEB-B69D-3D95D1921E4E}" type="slidenum">
              <a:rPr lang="ar-SA" altLang="en-US"/>
              <a:pPr/>
              <a:t>44</a:t>
            </a:fld>
            <a:endParaRPr lang="en-US" altLang="en-US"/>
          </a:p>
        </p:txBody>
      </p:sp>
      <p:sp>
        <p:nvSpPr>
          <p:cNvPr id="105476" name="Rectangle 4">
            <a:extLst>
              <a:ext uri="{FF2B5EF4-FFF2-40B4-BE49-F238E27FC236}">
                <a16:creationId xmlns:a16="http://schemas.microsoft.com/office/drawing/2014/main" id="{9D90C8FD-C2DC-4445-8379-321DBDB45F9E}"/>
              </a:ext>
            </a:extLst>
          </p:cNvPr>
          <p:cNvSpPr>
            <a:spLocks noChangeArrowheads="1"/>
          </p:cNvSpPr>
          <p:nvPr/>
        </p:nvSpPr>
        <p:spPr bwMode="auto">
          <a:xfrm>
            <a:off x="1409427" y="293730"/>
            <a:ext cx="5735609" cy="414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lgn="ctr" rtl="0">
              <a:lnSpc>
                <a:spcPct val="87000"/>
              </a:lnSpc>
              <a:spcBef>
                <a:spcPct val="30000"/>
              </a:spcBef>
              <a:buClr>
                <a:schemeClr val="tx1"/>
              </a:buClr>
              <a:buFont typeface="Wingdings" panose="05000000000000000000" pitchFamily="2" charset="2"/>
              <a:buNone/>
            </a:pPr>
            <a:r>
              <a:rPr lang="en-US" altLang="en-US" sz="2400" dirty="0">
                <a:solidFill>
                  <a:schemeClr val="accent1">
                    <a:lumMod val="75000"/>
                  </a:schemeClr>
                </a:solidFill>
                <a:latin typeface="+mj-lt"/>
              </a:rPr>
              <a:t>Distribute Use-Case Behavior to Classes </a:t>
            </a:r>
          </a:p>
        </p:txBody>
      </p:sp>
      <p:sp>
        <p:nvSpPr>
          <p:cNvPr id="105477" name="Text Box 5">
            <a:extLst>
              <a:ext uri="{FF2B5EF4-FFF2-40B4-BE49-F238E27FC236}">
                <a16:creationId xmlns:a16="http://schemas.microsoft.com/office/drawing/2014/main" id="{463FED71-1B65-4A1D-882C-DE763F734B8C}"/>
              </a:ext>
            </a:extLst>
          </p:cNvPr>
          <p:cNvSpPr txBox="1">
            <a:spLocks noChangeArrowheads="1"/>
          </p:cNvSpPr>
          <p:nvPr/>
        </p:nvSpPr>
        <p:spPr bwMode="auto">
          <a:xfrm>
            <a:off x="0" y="838200"/>
            <a:ext cx="8686800"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090613" indent="-287338" algn="just" rtl="0">
              <a:buFontTx/>
              <a:buChar char="•"/>
            </a:pPr>
            <a:r>
              <a:rPr lang="en-US" altLang="en-US" sz="2000" dirty="0"/>
              <a:t> </a:t>
            </a:r>
            <a:r>
              <a:rPr lang="en-US" altLang="en-US" dirty="0"/>
              <a:t>Now we need to allocate responsibilities of the use cases to the analysis classes and model this allocation by describing the way the class instances collaborate to perform the use case in use-case realizations.</a:t>
            </a:r>
          </a:p>
          <a:p>
            <a:pPr marL="1090613" indent="-287338" algn="just" rtl="0"/>
            <a:endParaRPr lang="en-US" altLang="en-US" dirty="0"/>
          </a:p>
          <a:p>
            <a:pPr marL="1090613" indent="-287338" algn="just" rtl="0">
              <a:buFontTx/>
              <a:buChar char="•"/>
            </a:pPr>
            <a:r>
              <a:rPr lang="en-US" altLang="en-US" dirty="0"/>
              <a:t> </a:t>
            </a:r>
            <a:r>
              <a:rPr lang="en-US" altLang="en-US" i="1" dirty="0"/>
              <a:t>A use-case realization- analysis</a:t>
            </a:r>
            <a:r>
              <a:rPr lang="en-US" altLang="en-US" dirty="0"/>
              <a:t> is a collaboration within the analysis model that describe how a specific use case is realized and performed in terms of analysis classes and their interacting analysis objects.</a:t>
            </a:r>
          </a:p>
          <a:p>
            <a:pPr marL="1090613" indent="-287338" algn="just" rtl="0"/>
            <a:endParaRPr lang="en-US" altLang="en-US" dirty="0"/>
          </a:p>
          <a:p>
            <a:pPr marL="1090613" indent="-287338" algn="just" rtl="0">
              <a:buFontTx/>
              <a:buChar char="•"/>
            </a:pPr>
            <a:r>
              <a:rPr lang="en-US" altLang="en-US" dirty="0"/>
              <a:t> A use-case realization has a flow-of-events descriptions, class diagrams that depicts its participating analysis classes, and interaction diagrams that depict the realization of a particular flow of the use case in terms of analysis object interactions.</a:t>
            </a:r>
          </a:p>
          <a:p>
            <a:pPr marL="1090613" indent="-287338" algn="just" rtl="0"/>
            <a:endParaRPr lang="en-US" altLang="en-US" dirty="0"/>
          </a:p>
          <a:p>
            <a:pPr marL="1090613" indent="-287338" algn="just" rtl="0">
              <a:buFontTx/>
              <a:buChar char="•"/>
            </a:pPr>
            <a:r>
              <a:rPr lang="en-US" altLang="en-US" dirty="0"/>
              <a:t>The purpose of “Distribute Use-Case Behavior to Classes” is to:</a:t>
            </a:r>
          </a:p>
          <a:p>
            <a:pPr marL="1090613" indent="-287338" algn="just" rtl="0">
              <a:buFontTx/>
              <a:buChar char="-"/>
            </a:pPr>
            <a:r>
              <a:rPr lang="en-US" altLang="en-US" b="1" dirty="0"/>
              <a:t>Express the use-case behavior in terms of collaborating analysis classes. </a:t>
            </a:r>
          </a:p>
          <a:p>
            <a:pPr marL="1090613" indent="-287338" algn="just" rtl="0">
              <a:buFontTx/>
              <a:buChar char="-"/>
            </a:pPr>
            <a:r>
              <a:rPr lang="en-US" altLang="en-US" b="1" dirty="0"/>
              <a:t>Determine the responsibilities of analysis classes. </a:t>
            </a:r>
          </a:p>
          <a:p>
            <a:pPr marL="1090613" indent="-287338" algn="just" rtl="0"/>
            <a:r>
              <a:rPr lang="en-US" altLang="en-US" b="1" dirty="0"/>
              <a:t> </a:t>
            </a:r>
          </a:p>
          <a:p>
            <a:pPr marL="1090613" indent="-287338" algn="just" rtl="0">
              <a:spcBef>
                <a:spcPct val="50000"/>
              </a:spcBef>
            </a:pPr>
            <a:endParaRPr lang="en-US"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DCA12389-27E8-4C99-9BC6-DFF701866C74}"/>
              </a:ext>
            </a:extLst>
          </p:cNvPr>
          <p:cNvSpPr>
            <a:spLocks noGrp="1" noChangeArrowheads="1"/>
          </p:cNvSpPr>
          <p:nvPr>
            <p:ph type="title"/>
          </p:nvPr>
        </p:nvSpPr>
        <p:spPr/>
        <p:txBody>
          <a:bodyPr/>
          <a:lstStyle/>
          <a:p>
            <a:r>
              <a:rPr lang="en-US" altLang="en-US"/>
              <a:t>  </a:t>
            </a:r>
          </a:p>
        </p:txBody>
      </p:sp>
      <p:sp>
        <p:nvSpPr>
          <p:cNvPr id="106499" name="Rectangle 3">
            <a:extLst>
              <a:ext uri="{FF2B5EF4-FFF2-40B4-BE49-F238E27FC236}">
                <a16:creationId xmlns:a16="http://schemas.microsoft.com/office/drawing/2014/main" id="{1F2D8BAC-BCB8-4D85-A7A7-ADAAE246F5C1}"/>
              </a:ext>
            </a:extLst>
          </p:cNvPr>
          <p:cNvSpPr>
            <a:spLocks noGrp="1" noChangeArrowheads="1"/>
          </p:cNvSpPr>
          <p:nvPr>
            <p:ph type="body" idx="1"/>
          </p:nvPr>
        </p:nvSpPr>
        <p:spPr/>
        <p:txBody>
          <a:bodyPr/>
          <a:lstStyle/>
          <a:p>
            <a:pPr algn="l" rtl="0">
              <a:buFontTx/>
              <a:buNone/>
            </a:pPr>
            <a:r>
              <a:rPr lang="ar-JO" altLang="en-US"/>
              <a:t>   </a:t>
            </a:r>
            <a:endParaRPr lang="en-US" altLang="en-US"/>
          </a:p>
        </p:txBody>
      </p:sp>
      <p:sp>
        <p:nvSpPr>
          <p:cNvPr id="66" name="Slide Number Placeholder 5">
            <a:extLst>
              <a:ext uri="{FF2B5EF4-FFF2-40B4-BE49-F238E27FC236}">
                <a16:creationId xmlns:a16="http://schemas.microsoft.com/office/drawing/2014/main" id="{E7B49EF5-2F66-4270-AF9F-32A14B628048}"/>
              </a:ext>
            </a:extLst>
          </p:cNvPr>
          <p:cNvSpPr>
            <a:spLocks noGrp="1"/>
          </p:cNvSpPr>
          <p:nvPr>
            <p:ph type="sldNum" sz="quarter" idx="12"/>
          </p:nvPr>
        </p:nvSpPr>
        <p:spPr/>
        <p:txBody>
          <a:bodyPr/>
          <a:lstStyle/>
          <a:p>
            <a:fld id="{8D373CB7-57DB-4444-B902-F5B1311C0F02}" type="slidenum">
              <a:rPr lang="ar-SA" altLang="en-US"/>
              <a:pPr/>
              <a:t>45</a:t>
            </a:fld>
            <a:endParaRPr lang="en-US" altLang="en-US"/>
          </a:p>
        </p:txBody>
      </p:sp>
      <p:grpSp>
        <p:nvGrpSpPr>
          <p:cNvPr id="106500" name="Group 4">
            <a:extLst>
              <a:ext uri="{FF2B5EF4-FFF2-40B4-BE49-F238E27FC236}">
                <a16:creationId xmlns:a16="http://schemas.microsoft.com/office/drawing/2014/main" id="{8DE1F258-0595-4F5B-8471-D750025CEBEC}"/>
              </a:ext>
            </a:extLst>
          </p:cNvPr>
          <p:cNvGrpSpPr>
            <a:grpSpLocks/>
          </p:cNvGrpSpPr>
          <p:nvPr/>
        </p:nvGrpSpPr>
        <p:grpSpPr bwMode="auto">
          <a:xfrm>
            <a:off x="914400" y="2514600"/>
            <a:ext cx="1196975" cy="1600200"/>
            <a:chOff x="365" y="2533"/>
            <a:chExt cx="754" cy="1008"/>
          </a:xfrm>
        </p:grpSpPr>
        <p:sp>
          <p:nvSpPr>
            <p:cNvPr id="106501" name="Oval 5">
              <a:extLst>
                <a:ext uri="{FF2B5EF4-FFF2-40B4-BE49-F238E27FC236}">
                  <a16:creationId xmlns:a16="http://schemas.microsoft.com/office/drawing/2014/main" id="{539E678E-FEEB-40BC-91AC-9E0C3244FAD2}"/>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2" name="Rectangle 6">
              <a:extLst>
                <a:ext uri="{FF2B5EF4-FFF2-40B4-BE49-F238E27FC236}">
                  <a16:creationId xmlns:a16="http://schemas.microsoft.com/office/drawing/2014/main" id="{EE42BB3A-5668-4B87-B52D-17717E32CA1D}"/>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3" name="Line 7">
              <a:extLst>
                <a:ext uri="{FF2B5EF4-FFF2-40B4-BE49-F238E27FC236}">
                  <a16:creationId xmlns:a16="http://schemas.microsoft.com/office/drawing/2014/main" id="{E8491AB6-47F4-405B-854B-0C392A8212C1}"/>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4" name="Line 8">
              <a:extLst>
                <a:ext uri="{FF2B5EF4-FFF2-40B4-BE49-F238E27FC236}">
                  <a16:creationId xmlns:a16="http://schemas.microsoft.com/office/drawing/2014/main" id="{97F440FB-04C0-48E2-B39C-315AD4412E0A}"/>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5" name="Line 9">
              <a:extLst>
                <a:ext uri="{FF2B5EF4-FFF2-40B4-BE49-F238E27FC236}">
                  <a16:creationId xmlns:a16="http://schemas.microsoft.com/office/drawing/2014/main" id="{1DD20501-969F-4424-B6C1-321742D9123E}"/>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6" name="Line 10">
              <a:extLst>
                <a:ext uri="{FF2B5EF4-FFF2-40B4-BE49-F238E27FC236}">
                  <a16:creationId xmlns:a16="http://schemas.microsoft.com/office/drawing/2014/main" id="{EE42A6D9-BCCC-44F2-AB1B-E337012018D7}"/>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7" name="Line 11">
              <a:extLst>
                <a:ext uri="{FF2B5EF4-FFF2-40B4-BE49-F238E27FC236}">
                  <a16:creationId xmlns:a16="http://schemas.microsoft.com/office/drawing/2014/main" id="{157ADDC7-42CE-46E7-9E3E-F86B4FFFDC1F}"/>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8" name="Line 12">
              <a:extLst>
                <a:ext uri="{FF2B5EF4-FFF2-40B4-BE49-F238E27FC236}">
                  <a16:creationId xmlns:a16="http://schemas.microsoft.com/office/drawing/2014/main" id="{88E1236A-DBA1-4546-B016-D31178B01BF6}"/>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9" name="Line 13">
              <a:extLst>
                <a:ext uri="{FF2B5EF4-FFF2-40B4-BE49-F238E27FC236}">
                  <a16:creationId xmlns:a16="http://schemas.microsoft.com/office/drawing/2014/main" id="{62D88206-0F82-40CB-AC8F-5502247526E3}"/>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0" name="Line 14">
              <a:extLst>
                <a:ext uri="{FF2B5EF4-FFF2-40B4-BE49-F238E27FC236}">
                  <a16:creationId xmlns:a16="http://schemas.microsoft.com/office/drawing/2014/main" id="{94BB80B1-719F-482C-8BA3-5C7D7160BED4}"/>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1" name="Line 15">
              <a:extLst>
                <a:ext uri="{FF2B5EF4-FFF2-40B4-BE49-F238E27FC236}">
                  <a16:creationId xmlns:a16="http://schemas.microsoft.com/office/drawing/2014/main" id="{C5A4166C-64DD-4545-A0E8-BD8EF65D5A85}"/>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2" name="Line 16">
              <a:extLst>
                <a:ext uri="{FF2B5EF4-FFF2-40B4-BE49-F238E27FC236}">
                  <a16:creationId xmlns:a16="http://schemas.microsoft.com/office/drawing/2014/main" id="{CFD3C79D-5EF9-4531-9AD2-3649439FC15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3" name="Line 17">
              <a:extLst>
                <a:ext uri="{FF2B5EF4-FFF2-40B4-BE49-F238E27FC236}">
                  <a16:creationId xmlns:a16="http://schemas.microsoft.com/office/drawing/2014/main" id="{4DA47C2F-7CCF-4603-A531-23CED6B80993}"/>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4" name="Line 18">
              <a:extLst>
                <a:ext uri="{FF2B5EF4-FFF2-40B4-BE49-F238E27FC236}">
                  <a16:creationId xmlns:a16="http://schemas.microsoft.com/office/drawing/2014/main" id="{773262E1-EC01-41FA-8CB0-6379A71FEE45}"/>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5" name="Line 19">
              <a:extLst>
                <a:ext uri="{FF2B5EF4-FFF2-40B4-BE49-F238E27FC236}">
                  <a16:creationId xmlns:a16="http://schemas.microsoft.com/office/drawing/2014/main" id="{B0EC91E7-EDF8-4E98-B431-CBB21639D1D3}"/>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6" name="Line 20">
              <a:extLst>
                <a:ext uri="{FF2B5EF4-FFF2-40B4-BE49-F238E27FC236}">
                  <a16:creationId xmlns:a16="http://schemas.microsoft.com/office/drawing/2014/main" id="{86FA0CC3-628D-4607-A951-245FC725B5BF}"/>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7" name="Line 21">
              <a:extLst>
                <a:ext uri="{FF2B5EF4-FFF2-40B4-BE49-F238E27FC236}">
                  <a16:creationId xmlns:a16="http://schemas.microsoft.com/office/drawing/2014/main" id="{7CF9F29C-6ED1-4374-89AB-C724AD15CA4D}"/>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8" name="Line 22">
              <a:extLst>
                <a:ext uri="{FF2B5EF4-FFF2-40B4-BE49-F238E27FC236}">
                  <a16:creationId xmlns:a16="http://schemas.microsoft.com/office/drawing/2014/main" id="{9127E01E-A452-4D0A-8655-64CA23343384}"/>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19" name="Line 23">
              <a:extLst>
                <a:ext uri="{FF2B5EF4-FFF2-40B4-BE49-F238E27FC236}">
                  <a16:creationId xmlns:a16="http://schemas.microsoft.com/office/drawing/2014/main" id="{48DCFD8E-C19C-492A-AD0E-AB6159D8B6C0}"/>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6520" name="AutoShape 24">
            <a:extLst>
              <a:ext uri="{FF2B5EF4-FFF2-40B4-BE49-F238E27FC236}">
                <a16:creationId xmlns:a16="http://schemas.microsoft.com/office/drawing/2014/main" id="{5DD15EAD-5869-4E67-8F16-7AC921BE49ED}"/>
              </a:ext>
            </a:extLst>
          </p:cNvPr>
          <p:cNvSpPr>
            <a:spLocks noChangeArrowheads="1"/>
          </p:cNvSpPr>
          <p:nvPr/>
        </p:nvSpPr>
        <p:spPr bwMode="auto">
          <a:xfrm>
            <a:off x="2667000" y="3200400"/>
            <a:ext cx="685800" cy="533400"/>
          </a:xfrm>
          <a:prstGeom prst="rightArrow">
            <a:avLst>
              <a:gd name="adj1" fmla="val 54759"/>
              <a:gd name="adj2" fmla="val 78869"/>
            </a:avLst>
          </a:prstGeom>
          <a:solidFill>
            <a:srgbClr val="FF33CC"/>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21" name="Text Box 25">
            <a:extLst>
              <a:ext uri="{FF2B5EF4-FFF2-40B4-BE49-F238E27FC236}">
                <a16:creationId xmlns:a16="http://schemas.microsoft.com/office/drawing/2014/main" id="{4F24EB3C-4637-4D96-9044-9B4294E45FEE}"/>
              </a:ext>
            </a:extLst>
          </p:cNvPr>
          <p:cNvSpPr txBox="1">
            <a:spLocks noChangeArrowheads="1"/>
          </p:cNvSpPr>
          <p:nvPr/>
        </p:nvSpPr>
        <p:spPr bwMode="auto">
          <a:xfrm>
            <a:off x="990600" y="45720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b="1" dirty="0">
                <a:solidFill>
                  <a:schemeClr val="tx2"/>
                </a:solidFill>
              </a:rPr>
              <a:t>Use Case</a:t>
            </a:r>
          </a:p>
        </p:txBody>
      </p:sp>
      <p:sp>
        <p:nvSpPr>
          <p:cNvPr id="106522" name="Text Box 26">
            <a:extLst>
              <a:ext uri="{FF2B5EF4-FFF2-40B4-BE49-F238E27FC236}">
                <a16:creationId xmlns:a16="http://schemas.microsoft.com/office/drawing/2014/main" id="{739A2893-77F5-4CF5-A406-6420B0F045D4}"/>
              </a:ext>
            </a:extLst>
          </p:cNvPr>
          <p:cNvSpPr txBox="1">
            <a:spLocks noChangeArrowheads="1"/>
          </p:cNvSpPr>
          <p:nvPr/>
        </p:nvSpPr>
        <p:spPr bwMode="auto">
          <a:xfrm>
            <a:off x="4395788" y="4572000"/>
            <a:ext cx="26574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b="1" dirty="0">
                <a:solidFill>
                  <a:schemeClr val="tx2"/>
                </a:solidFill>
              </a:rPr>
              <a:t>Use-Case Realization</a:t>
            </a:r>
          </a:p>
        </p:txBody>
      </p:sp>
      <p:sp>
        <p:nvSpPr>
          <p:cNvPr id="106579" name="Rectangle 83">
            <a:extLst>
              <a:ext uri="{FF2B5EF4-FFF2-40B4-BE49-F238E27FC236}">
                <a16:creationId xmlns:a16="http://schemas.microsoft.com/office/drawing/2014/main" id="{EC298DD8-7891-4520-8671-2333BB8E6DA7}"/>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solidFill>
                  <a:schemeClr val="accent1">
                    <a:lumMod val="75000"/>
                  </a:schemeClr>
                </a:solidFill>
                <a:latin typeface="+mj-lt"/>
              </a:rPr>
              <a:t>Distribute Use-Case Behavior to Classes ..</a:t>
            </a:r>
            <a:r>
              <a:rPr lang="en-US" altLang="en-US" sz="2400" dirty="0" err="1">
                <a:solidFill>
                  <a:schemeClr val="accent1">
                    <a:lumMod val="75000"/>
                  </a:schemeClr>
                </a:solidFill>
                <a:latin typeface="+mj-lt"/>
              </a:rPr>
              <a:t>cont</a:t>
            </a:r>
            <a:endParaRPr lang="en-US" altLang="en-US" sz="2400" dirty="0">
              <a:solidFill>
                <a:schemeClr val="accent1">
                  <a:lumMod val="75000"/>
                </a:schemeClr>
              </a:solidFill>
              <a:latin typeface="+mj-lt"/>
            </a:endParaRPr>
          </a:p>
        </p:txBody>
      </p:sp>
      <p:sp>
        <p:nvSpPr>
          <p:cNvPr id="106580" name="Rectangle 84">
            <a:extLst>
              <a:ext uri="{FF2B5EF4-FFF2-40B4-BE49-F238E27FC236}">
                <a16:creationId xmlns:a16="http://schemas.microsoft.com/office/drawing/2014/main" id="{2727E050-80DF-4A10-BE62-ABDF5494CC5B}"/>
              </a:ext>
            </a:extLst>
          </p:cNvPr>
          <p:cNvSpPr>
            <a:spLocks noChangeArrowheads="1"/>
          </p:cNvSpPr>
          <p:nvPr/>
        </p:nvSpPr>
        <p:spPr bwMode="auto">
          <a:xfrm>
            <a:off x="1425575" y="381000"/>
            <a:ext cx="9056687"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endParaRPr lang="en-US" altLang="en-US" sz="2000" dirty="0"/>
          </a:p>
        </p:txBody>
      </p:sp>
      <p:grpSp>
        <p:nvGrpSpPr>
          <p:cNvPr id="106581" name="Group 85">
            <a:extLst>
              <a:ext uri="{FF2B5EF4-FFF2-40B4-BE49-F238E27FC236}">
                <a16:creationId xmlns:a16="http://schemas.microsoft.com/office/drawing/2014/main" id="{7806F960-5D76-495A-B280-FF6B5D57DD66}"/>
              </a:ext>
            </a:extLst>
          </p:cNvPr>
          <p:cNvGrpSpPr>
            <a:grpSpLocks/>
          </p:cNvGrpSpPr>
          <p:nvPr/>
        </p:nvGrpSpPr>
        <p:grpSpPr bwMode="auto">
          <a:xfrm>
            <a:off x="3657600" y="2057400"/>
            <a:ext cx="4648200" cy="2667000"/>
            <a:chOff x="384" y="768"/>
            <a:chExt cx="4932" cy="3054"/>
          </a:xfrm>
        </p:grpSpPr>
        <p:grpSp>
          <p:nvGrpSpPr>
            <p:cNvPr id="106582" name="Group 86">
              <a:extLst>
                <a:ext uri="{FF2B5EF4-FFF2-40B4-BE49-F238E27FC236}">
                  <a16:creationId xmlns:a16="http://schemas.microsoft.com/office/drawing/2014/main" id="{70592FFC-92B8-4346-AFE4-01075C20D2F6}"/>
                </a:ext>
              </a:extLst>
            </p:cNvPr>
            <p:cNvGrpSpPr>
              <a:grpSpLocks/>
            </p:cNvGrpSpPr>
            <p:nvPr/>
          </p:nvGrpSpPr>
          <p:grpSpPr bwMode="auto">
            <a:xfrm>
              <a:off x="384" y="1104"/>
              <a:ext cx="472" cy="595"/>
              <a:chOff x="7654" y="3380"/>
              <a:chExt cx="554" cy="754"/>
            </a:xfrm>
          </p:grpSpPr>
          <p:sp>
            <p:nvSpPr>
              <p:cNvPr id="106583" name="Oval 87">
                <a:extLst>
                  <a:ext uri="{FF2B5EF4-FFF2-40B4-BE49-F238E27FC236}">
                    <a16:creationId xmlns:a16="http://schemas.microsoft.com/office/drawing/2014/main" id="{4F07B5B8-5C7B-4A78-995D-24E2F99A6F28}"/>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584" name="Line 88">
                <a:extLst>
                  <a:ext uri="{FF2B5EF4-FFF2-40B4-BE49-F238E27FC236}">
                    <a16:creationId xmlns:a16="http://schemas.microsoft.com/office/drawing/2014/main" id="{E4175C06-DD13-4D7A-9B25-169A47B98565}"/>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585" name="Line 89">
                <a:extLst>
                  <a:ext uri="{FF2B5EF4-FFF2-40B4-BE49-F238E27FC236}">
                    <a16:creationId xmlns:a16="http://schemas.microsoft.com/office/drawing/2014/main" id="{097088BF-6F46-4515-9134-F23AA6D26F06}"/>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586" name="Freeform 90">
                <a:extLst>
                  <a:ext uri="{FF2B5EF4-FFF2-40B4-BE49-F238E27FC236}">
                    <a16:creationId xmlns:a16="http://schemas.microsoft.com/office/drawing/2014/main" id="{C06B193A-ABCD-48B6-8EB9-94CA83472A20}"/>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6587" name="Group 91">
              <a:extLst>
                <a:ext uri="{FF2B5EF4-FFF2-40B4-BE49-F238E27FC236}">
                  <a16:creationId xmlns:a16="http://schemas.microsoft.com/office/drawing/2014/main" id="{441349C5-A6FE-456D-BFC1-C88C5413366A}"/>
                </a:ext>
              </a:extLst>
            </p:cNvPr>
            <p:cNvGrpSpPr>
              <a:grpSpLocks/>
            </p:cNvGrpSpPr>
            <p:nvPr/>
          </p:nvGrpSpPr>
          <p:grpSpPr bwMode="auto">
            <a:xfrm>
              <a:off x="2357" y="1152"/>
              <a:ext cx="510" cy="366"/>
              <a:chOff x="1824" y="672"/>
              <a:chExt cx="510" cy="366"/>
            </a:xfrm>
          </p:grpSpPr>
          <p:sp>
            <p:nvSpPr>
              <p:cNvPr id="106588" name="Oval 92">
                <a:extLst>
                  <a:ext uri="{FF2B5EF4-FFF2-40B4-BE49-F238E27FC236}">
                    <a16:creationId xmlns:a16="http://schemas.microsoft.com/office/drawing/2014/main" id="{9905C8ED-847D-4278-9E22-6A12138D24C8}"/>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89" name="Line 93">
                <a:extLst>
                  <a:ext uri="{FF2B5EF4-FFF2-40B4-BE49-F238E27FC236}">
                    <a16:creationId xmlns:a16="http://schemas.microsoft.com/office/drawing/2014/main" id="{1C19D77C-7A59-49B6-AA74-BB0B4C128944}"/>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90" name="Line 94">
                <a:extLst>
                  <a:ext uri="{FF2B5EF4-FFF2-40B4-BE49-F238E27FC236}">
                    <a16:creationId xmlns:a16="http://schemas.microsoft.com/office/drawing/2014/main" id="{ADD0BF01-6F36-4821-868F-16E244D6089A}"/>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1" name="Group 95">
              <a:extLst>
                <a:ext uri="{FF2B5EF4-FFF2-40B4-BE49-F238E27FC236}">
                  <a16:creationId xmlns:a16="http://schemas.microsoft.com/office/drawing/2014/main" id="{CF9DB1C9-94D4-4848-A754-D5E1923980C1}"/>
                </a:ext>
              </a:extLst>
            </p:cNvPr>
            <p:cNvGrpSpPr>
              <a:grpSpLocks/>
            </p:cNvGrpSpPr>
            <p:nvPr/>
          </p:nvGrpSpPr>
          <p:grpSpPr bwMode="auto">
            <a:xfrm>
              <a:off x="1505" y="2880"/>
              <a:ext cx="510" cy="366"/>
              <a:chOff x="1824" y="672"/>
              <a:chExt cx="510" cy="366"/>
            </a:xfrm>
          </p:grpSpPr>
          <p:sp>
            <p:nvSpPr>
              <p:cNvPr id="106592" name="Oval 96">
                <a:extLst>
                  <a:ext uri="{FF2B5EF4-FFF2-40B4-BE49-F238E27FC236}">
                    <a16:creationId xmlns:a16="http://schemas.microsoft.com/office/drawing/2014/main" id="{793DF2A4-EC2C-445A-8A8D-37C3280681E9}"/>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93" name="Line 97">
                <a:extLst>
                  <a:ext uri="{FF2B5EF4-FFF2-40B4-BE49-F238E27FC236}">
                    <a16:creationId xmlns:a16="http://schemas.microsoft.com/office/drawing/2014/main" id="{84561FAA-C473-4AAB-B6D1-870905F6EC96}"/>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94" name="Line 98">
                <a:extLst>
                  <a:ext uri="{FF2B5EF4-FFF2-40B4-BE49-F238E27FC236}">
                    <a16:creationId xmlns:a16="http://schemas.microsoft.com/office/drawing/2014/main" id="{9A0811DB-B032-4558-9F29-A5089315D6D5}"/>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5" name="Group 99">
              <a:extLst>
                <a:ext uri="{FF2B5EF4-FFF2-40B4-BE49-F238E27FC236}">
                  <a16:creationId xmlns:a16="http://schemas.microsoft.com/office/drawing/2014/main" id="{580AE481-A585-426D-8011-4C00CF63132C}"/>
                </a:ext>
              </a:extLst>
            </p:cNvPr>
            <p:cNvGrpSpPr>
              <a:grpSpLocks/>
            </p:cNvGrpSpPr>
            <p:nvPr/>
          </p:nvGrpSpPr>
          <p:grpSpPr bwMode="auto">
            <a:xfrm>
              <a:off x="4420" y="3456"/>
              <a:ext cx="384" cy="366"/>
              <a:chOff x="720" y="672"/>
              <a:chExt cx="384" cy="366"/>
            </a:xfrm>
          </p:grpSpPr>
          <p:sp>
            <p:nvSpPr>
              <p:cNvPr id="106596" name="Oval 100">
                <a:extLst>
                  <a:ext uri="{FF2B5EF4-FFF2-40B4-BE49-F238E27FC236}">
                    <a16:creationId xmlns:a16="http://schemas.microsoft.com/office/drawing/2014/main" id="{50E48C4B-3E33-48F2-8674-4357F31230AC}"/>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597" name="Line 101">
                <a:extLst>
                  <a:ext uri="{FF2B5EF4-FFF2-40B4-BE49-F238E27FC236}">
                    <a16:creationId xmlns:a16="http://schemas.microsoft.com/office/drawing/2014/main" id="{365C3AF5-7688-494B-9753-448ADB55366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598" name="Group 102">
              <a:extLst>
                <a:ext uri="{FF2B5EF4-FFF2-40B4-BE49-F238E27FC236}">
                  <a16:creationId xmlns:a16="http://schemas.microsoft.com/office/drawing/2014/main" id="{8ACA1984-463E-492F-84FD-B4650366CF1A}"/>
                </a:ext>
              </a:extLst>
            </p:cNvPr>
            <p:cNvGrpSpPr>
              <a:grpSpLocks/>
            </p:cNvGrpSpPr>
            <p:nvPr/>
          </p:nvGrpSpPr>
          <p:grpSpPr bwMode="auto">
            <a:xfrm>
              <a:off x="4932" y="768"/>
              <a:ext cx="384" cy="366"/>
              <a:chOff x="720" y="672"/>
              <a:chExt cx="384" cy="366"/>
            </a:xfrm>
          </p:grpSpPr>
          <p:sp>
            <p:nvSpPr>
              <p:cNvPr id="106599" name="Oval 103">
                <a:extLst>
                  <a:ext uri="{FF2B5EF4-FFF2-40B4-BE49-F238E27FC236}">
                    <a16:creationId xmlns:a16="http://schemas.microsoft.com/office/drawing/2014/main" id="{D8090F15-D2E7-4DDE-A9D1-40E5F650E1F4}"/>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06600" name="Line 104">
                <a:extLst>
                  <a:ext uri="{FF2B5EF4-FFF2-40B4-BE49-F238E27FC236}">
                    <a16:creationId xmlns:a16="http://schemas.microsoft.com/office/drawing/2014/main" id="{DA9311A0-89A2-4BB2-87FE-511491F27D9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6601" name="Group 105">
              <a:extLst>
                <a:ext uri="{FF2B5EF4-FFF2-40B4-BE49-F238E27FC236}">
                  <a16:creationId xmlns:a16="http://schemas.microsoft.com/office/drawing/2014/main" id="{EE24F997-C830-449E-902E-FD18C302E525}"/>
                </a:ext>
              </a:extLst>
            </p:cNvPr>
            <p:cNvGrpSpPr>
              <a:grpSpLocks/>
            </p:cNvGrpSpPr>
            <p:nvPr/>
          </p:nvGrpSpPr>
          <p:grpSpPr bwMode="auto">
            <a:xfrm>
              <a:off x="4322" y="2208"/>
              <a:ext cx="366" cy="443"/>
              <a:chOff x="3935" y="1469"/>
              <a:chExt cx="366" cy="443"/>
            </a:xfrm>
          </p:grpSpPr>
          <p:sp>
            <p:nvSpPr>
              <p:cNvPr id="106602" name="Line 106">
                <a:extLst>
                  <a:ext uri="{FF2B5EF4-FFF2-40B4-BE49-F238E27FC236}">
                    <a16:creationId xmlns:a16="http://schemas.microsoft.com/office/drawing/2014/main" id="{8CDF6F2C-C66C-4AE8-9306-58992E76C514}"/>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03" name="Line 107">
                <a:extLst>
                  <a:ext uri="{FF2B5EF4-FFF2-40B4-BE49-F238E27FC236}">
                    <a16:creationId xmlns:a16="http://schemas.microsoft.com/office/drawing/2014/main" id="{C7A84636-6D9C-4F74-AF83-2F93DC785FDB}"/>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04" name="Oval 108">
                <a:extLst>
                  <a:ext uri="{FF2B5EF4-FFF2-40B4-BE49-F238E27FC236}">
                    <a16:creationId xmlns:a16="http://schemas.microsoft.com/office/drawing/2014/main" id="{FD14F898-5132-4D6C-9FA6-70ABAA834AAD}"/>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106605" name="Line 109">
              <a:extLst>
                <a:ext uri="{FF2B5EF4-FFF2-40B4-BE49-F238E27FC236}">
                  <a16:creationId xmlns:a16="http://schemas.microsoft.com/office/drawing/2014/main" id="{52EAAB35-E55C-48FC-8C8A-9EB7CC8FAAA1}"/>
                </a:ext>
              </a:extLst>
            </p:cNvPr>
            <p:cNvSpPr>
              <a:spLocks noChangeShapeType="1"/>
            </p:cNvSpPr>
            <p:nvPr/>
          </p:nvSpPr>
          <p:spPr bwMode="auto">
            <a:xfrm>
              <a:off x="912" y="2064"/>
              <a:ext cx="816" cy="72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6" name="Line 110">
              <a:extLst>
                <a:ext uri="{FF2B5EF4-FFF2-40B4-BE49-F238E27FC236}">
                  <a16:creationId xmlns:a16="http://schemas.microsoft.com/office/drawing/2014/main" id="{C57E5839-CAE1-4108-84C0-29E7387E9665}"/>
                </a:ext>
              </a:extLst>
            </p:cNvPr>
            <p:cNvSpPr>
              <a:spLocks noChangeShapeType="1"/>
            </p:cNvSpPr>
            <p:nvPr/>
          </p:nvSpPr>
          <p:spPr bwMode="auto">
            <a:xfrm flipV="1">
              <a:off x="912" y="1344"/>
              <a:ext cx="13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7" name="Line 111">
              <a:extLst>
                <a:ext uri="{FF2B5EF4-FFF2-40B4-BE49-F238E27FC236}">
                  <a16:creationId xmlns:a16="http://schemas.microsoft.com/office/drawing/2014/main" id="{18C7DAE7-9086-49C4-8490-741688BEC85D}"/>
                </a:ext>
              </a:extLst>
            </p:cNvPr>
            <p:cNvSpPr>
              <a:spLocks noChangeShapeType="1"/>
            </p:cNvSpPr>
            <p:nvPr/>
          </p:nvSpPr>
          <p:spPr bwMode="auto">
            <a:xfrm>
              <a:off x="2112" y="3120"/>
              <a:ext cx="2256" cy="43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8" name="Line 112">
              <a:extLst>
                <a:ext uri="{FF2B5EF4-FFF2-40B4-BE49-F238E27FC236}">
                  <a16:creationId xmlns:a16="http://schemas.microsoft.com/office/drawing/2014/main" id="{1CF1D9A7-673A-44F8-901B-BF4F7F865AD6}"/>
                </a:ext>
              </a:extLst>
            </p:cNvPr>
            <p:cNvSpPr>
              <a:spLocks noChangeShapeType="1"/>
            </p:cNvSpPr>
            <p:nvPr/>
          </p:nvSpPr>
          <p:spPr bwMode="auto">
            <a:xfrm flipV="1">
              <a:off x="2112" y="2448"/>
              <a:ext cx="2112" cy="57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09" name="Line 113">
              <a:extLst>
                <a:ext uri="{FF2B5EF4-FFF2-40B4-BE49-F238E27FC236}">
                  <a16:creationId xmlns:a16="http://schemas.microsoft.com/office/drawing/2014/main" id="{6AFCCB81-EA1B-4FF5-8EBC-44039ACFC107}"/>
                </a:ext>
              </a:extLst>
            </p:cNvPr>
            <p:cNvSpPr>
              <a:spLocks noChangeShapeType="1"/>
            </p:cNvSpPr>
            <p:nvPr/>
          </p:nvSpPr>
          <p:spPr bwMode="auto">
            <a:xfrm flipV="1">
              <a:off x="4608" y="1392"/>
              <a:ext cx="384" cy="8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0" name="Line 114">
              <a:extLst>
                <a:ext uri="{FF2B5EF4-FFF2-40B4-BE49-F238E27FC236}">
                  <a16:creationId xmlns:a16="http://schemas.microsoft.com/office/drawing/2014/main" id="{8DA8D1E2-D329-4713-B46C-6AC58FD9F17E}"/>
                </a:ext>
              </a:extLst>
            </p:cNvPr>
            <p:cNvSpPr>
              <a:spLocks noChangeShapeType="1"/>
            </p:cNvSpPr>
            <p:nvPr/>
          </p:nvSpPr>
          <p:spPr bwMode="auto">
            <a:xfrm flipH="1">
              <a:off x="1968" y="1824"/>
              <a:ext cx="624" cy="100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1" name="Line 115">
              <a:extLst>
                <a:ext uri="{FF2B5EF4-FFF2-40B4-BE49-F238E27FC236}">
                  <a16:creationId xmlns:a16="http://schemas.microsoft.com/office/drawing/2014/main" id="{03A5FF01-376D-4E89-8CE8-6B97529CFE2D}"/>
                </a:ext>
              </a:extLst>
            </p:cNvPr>
            <p:cNvSpPr>
              <a:spLocks noChangeShapeType="1"/>
            </p:cNvSpPr>
            <p:nvPr/>
          </p:nvSpPr>
          <p:spPr bwMode="auto">
            <a:xfrm>
              <a:off x="960" y="2256"/>
              <a:ext cx="336" cy="28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2" name="Line 116">
              <a:extLst>
                <a:ext uri="{FF2B5EF4-FFF2-40B4-BE49-F238E27FC236}">
                  <a16:creationId xmlns:a16="http://schemas.microsoft.com/office/drawing/2014/main" id="{72D173E7-1294-445D-8F0C-FA3006D3FB80}"/>
                </a:ext>
              </a:extLst>
            </p:cNvPr>
            <p:cNvSpPr>
              <a:spLocks noChangeShapeType="1"/>
            </p:cNvSpPr>
            <p:nvPr/>
          </p:nvSpPr>
          <p:spPr bwMode="auto">
            <a:xfrm flipH="1">
              <a:off x="2160" y="1968"/>
              <a:ext cx="240" cy="38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3" name="Line 117">
              <a:extLst>
                <a:ext uri="{FF2B5EF4-FFF2-40B4-BE49-F238E27FC236}">
                  <a16:creationId xmlns:a16="http://schemas.microsoft.com/office/drawing/2014/main" id="{8BE0FE16-A6D6-459E-A14B-265C491731F6}"/>
                </a:ext>
              </a:extLst>
            </p:cNvPr>
            <p:cNvSpPr>
              <a:spLocks noChangeShapeType="1"/>
            </p:cNvSpPr>
            <p:nvPr/>
          </p:nvSpPr>
          <p:spPr bwMode="auto">
            <a:xfrm flipV="1">
              <a:off x="2592" y="2640"/>
              <a:ext cx="480" cy="14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4" name="Line 118">
              <a:extLst>
                <a:ext uri="{FF2B5EF4-FFF2-40B4-BE49-F238E27FC236}">
                  <a16:creationId xmlns:a16="http://schemas.microsoft.com/office/drawing/2014/main" id="{8CDCFF20-D46D-4FB8-8040-616B38CF567A}"/>
                </a:ext>
              </a:extLst>
            </p:cNvPr>
            <p:cNvSpPr>
              <a:spLocks noChangeShapeType="1"/>
            </p:cNvSpPr>
            <p:nvPr/>
          </p:nvSpPr>
          <p:spPr bwMode="auto">
            <a:xfrm>
              <a:off x="2880" y="3408"/>
              <a:ext cx="480" cy="96"/>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5" name="Line 119">
              <a:extLst>
                <a:ext uri="{FF2B5EF4-FFF2-40B4-BE49-F238E27FC236}">
                  <a16:creationId xmlns:a16="http://schemas.microsoft.com/office/drawing/2014/main" id="{25EC301B-0017-4940-8EB3-236E9612721A}"/>
                </a:ext>
              </a:extLst>
            </p:cNvPr>
            <p:cNvSpPr>
              <a:spLocks noChangeShapeType="1"/>
            </p:cNvSpPr>
            <p:nvPr/>
          </p:nvSpPr>
          <p:spPr bwMode="auto">
            <a:xfrm flipV="1">
              <a:off x="4608" y="1584"/>
              <a:ext cx="192" cy="384"/>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06616" name="Line 120">
              <a:extLst>
                <a:ext uri="{FF2B5EF4-FFF2-40B4-BE49-F238E27FC236}">
                  <a16:creationId xmlns:a16="http://schemas.microsoft.com/office/drawing/2014/main" id="{029FD678-16CA-4168-83CE-6ABFBADF439C}"/>
                </a:ext>
              </a:extLst>
            </p:cNvPr>
            <p:cNvSpPr>
              <a:spLocks noChangeShapeType="1"/>
            </p:cNvSpPr>
            <p:nvPr/>
          </p:nvSpPr>
          <p:spPr bwMode="auto">
            <a:xfrm flipV="1">
              <a:off x="1248" y="1296"/>
              <a:ext cx="432" cy="4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5358DC3-4319-4C15-8614-9102DD53A3FE}"/>
              </a:ext>
            </a:extLst>
          </p:cNvPr>
          <p:cNvSpPr>
            <a:spLocks noGrp="1" noChangeArrowheads="1"/>
          </p:cNvSpPr>
          <p:nvPr>
            <p:ph type="title"/>
          </p:nvPr>
        </p:nvSpPr>
        <p:spPr/>
        <p:txBody>
          <a:bodyPr/>
          <a:lstStyle/>
          <a:p>
            <a:pPr rtl="0"/>
            <a:r>
              <a:rPr lang="en-US" altLang="en-US" dirty="0"/>
              <a:t>  </a:t>
            </a:r>
          </a:p>
        </p:txBody>
      </p:sp>
      <p:sp>
        <p:nvSpPr>
          <p:cNvPr id="108547" name="Rectangle 3">
            <a:extLst>
              <a:ext uri="{FF2B5EF4-FFF2-40B4-BE49-F238E27FC236}">
                <a16:creationId xmlns:a16="http://schemas.microsoft.com/office/drawing/2014/main" id="{FEE66902-E96F-4D16-94FA-BE019AA2D578}"/>
              </a:ext>
            </a:extLst>
          </p:cNvPr>
          <p:cNvSpPr>
            <a:spLocks noGrp="1" noChangeArrowheads="1"/>
          </p:cNvSpPr>
          <p:nvPr>
            <p:ph idx="1"/>
          </p:nvPr>
        </p:nvSpPr>
        <p:spPr/>
        <p:txBody>
          <a:bodyPr/>
          <a:lstStyle/>
          <a:p>
            <a:pPr algn="l" rtl="0">
              <a:buFontTx/>
              <a:buNone/>
            </a:pPr>
            <a:r>
              <a:rPr lang="en-US" altLang="en-US" dirty="0"/>
              <a:t>  </a:t>
            </a:r>
          </a:p>
        </p:txBody>
      </p:sp>
      <p:sp>
        <p:nvSpPr>
          <p:cNvPr id="8" name="Slide Number Placeholder 5">
            <a:extLst>
              <a:ext uri="{FF2B5EF4-FFF2-40B4-BE49-F238E27FC236}">
                <a16:creationId xmlns:a16="http://schemas.microsoft.com/office/drawing/2014/main" id="{5078727C-31E1-4669-9669-6FFBCF84997C}"/>
              </a:ext>
            </a:extLst>
          </p:cNvPr>
          <p:cNvSpPr>
            <a:spLocks noGrp="1"/>
          </p:cNvSpPr>
          <p:nvPr>
            <p:ph type="sldNum" sz="quarter" idx="12"/>
          </p:nvPr>
        </p:nvSpPr>
        <p:spPr/>
        <p:txBody>
          <a:bodyPr/>
          <a:lstStyle/>
          <a:p>
            <a:fld id="{30934D47-3D78-4FA5-A674-42E556FAD00A}" type="slidenum">
              <a:rPr lang="ar-SA" altLang="en-US"/>
              <a:pPr/>
              <a:t>46</a:t>
            </a:fld>
            <a:endParaRPr lang="en-US" altLang="en-US"/>
          </a:p>
        </p:txBody>
      </p:sp>
      <p:sp>
        <p:nvSpPr>
          <p:cNvPr id="108548" name="Rectangle 4">
            <a:extLst>
              <a:ext uri="{FF2B5EF4-FFF2-40B4-BE49-F238E27FC236}">
                <a16:creationId xmlns:a16="http://schemas.microsoft.com/office/drawing/2014/main" id="{918F8D6B-0974-4C4D-BF12-72BC06832E66}"/>
              </a:ext>
            </a:extLst>
          </p:cNvPr>
          <p:cNvSpPr>
            <a:spLocks noChangeArrowheads="1"/>
          </p:cNvSpPr>
          <p:nvPr/>
        </p:nvSpPr>
        <p:spPr bwMode="auto">
          <a:xfrm>
            <a:off x="87313" y="2286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08549" name="Rectangle 5">
            <a:extLst>
              <a:ext uri="{FF2B5EF4-FFF2-40B4-BE49-F238E27FC236}">
                <a16:creationId xmlns:a16="http://schemas.microsoft.com/office/drawing/2014/main" id="{943E8928-5108-4978-BB3B-4F9E0D228FD8}"/>
              </a:ext>
            </a:extLst>
          </p:cNvPr>
          <p:cNvSpPr>
            <a:spLocks noChangeArrowheads="1"/>
          </p:cNvSpPr>
          <p:nvPr/>
        </p:nvSpPr>
        <p:spPr bwMode="auto">
          <a:xfrm>
            <a:off x="654050" y="993775"/>
            <a:ext cx="8489950" cy="543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Use analysis class stereotypes as a guide</a:t>
            </a:r>
          </a:p>
          <a:p>
            <a:pPr lvl="1" algn="l" rtl="0"/>
            <a:r>
              <a:rPr lang="en-US" altLang="en-US" sz="2000" dirty="0"/>
              <a:t>Boundary Classes (the </a:t>
            </a:r>
            <a:r>
              <a:rPr lang="en-US" altLang="en-US" sz="2000" u="sng" dirty="0"/>
              <a:t>Interface</a:t>
            </a:r>
            <a:r>
              <a:rPr lang="en-US" altLang="en-US" sz="2000" dirty="0"/>
              <a:t>)</a:t>
            </a:r>
          </a:p>
          <a:p>
            <a:pPr lvl="2" algn="l" rtl="0"/>
            <a:r>
              <a:rPr lang="en-US" altLang="en-US" sz="2000" dirty="0"/>
              <a:t>Behavior that  involves communication with an actor</a:t>
            </a:r>
          </a:p>
          <a:p>
            <a:pPr lvl="1" algn="l" rtl="0"/>
            <a:r>
              <a:rPr lang="en-US" altLang="en-US" sz="2000" dirty="0"/>
              <a:t>Entity Classes (</a:t>
            </a:r>
            <a:r>
              <a:rPr lang="en-US" altLang="en-US" sz="2000" u="sng" dirty="0"/>
              <a:t>Persistent Data</a:t>
            </a:r>
            <a:r>
              <a:rPr lang="en-US" altLang="en-US" sz="2000" dirty="0"/>
              <a:t>)</a:t>
            </a:r>
          </a:p>
          <a:p>
            <a:pPr lvl="2" algn="l" rtl="0"/>
            <a:r>
              <a:rPr lang="en-US" altLang="en-US" sz="2000" dirty="0"/>
              <a:t>Behavior that involves the data encapsulated within the abstraction</a:t>
            </a:r>
          </a:p>
          <a:p>
            <a:pPr lvl="1" algn="l" rtl="0"/>
            <a:r>
              <a:rPr lang="en-US" altLang="en-US" sz="2000" dirty="0"/>
              <a:t>Control Classes (the Use Case </a:t>
            </a:r>
            <a:r>
              <a:rPr lang="en-US" altLang="en-US" sz="2000" u="sng" dirty="0"/>
              <a:t>flow of events</a:t>
            </a:r>
            <a:r>
              <a:rPr lang="en-US" altLang="en-US" sz="2000" dirty="0"/>
              <a:t>)</a:t>
            </a:r>
          </a:p>
          <a:p>
            <a:pPr lvl="2" algn="l" rtl="0"/>
            <a:r>
              <a:rPr lang="en-US" altLang="en-US" sz="2000" dirty="0"/>
              <a:t>Behavior specific to a use case or part of a very important flow of events</a:t>
            </a:r>
          </a:p>
        </p:txBody>
      </p:sp>
      <p:sp>
        <p:nvSpPr>
          <p:cNvPr id="108550" name="Text Box 6">
            <a:extLst>
              <a:ext uri="{FF2B5EF4-FFF2-40B4-BE49-F238E27FC236}">
                <a16:creationId xmlns:a16="http://schemas.microsoft.com/office/drawing/2014/main" id="{9D1398EA-3347-4A75-A16D-6F9E2283B1D5}"/>
              </a:ext>
            </a:extLst>
          </p:cNvPr>
          <p:cNvSpPr txBox="1">
            <a:spLocks noChangeArrowheads="1"/>
          </p:cNvSpPr>
          <p:nvPr/>
        </p:nvSpPr>
        <p:spPr bwMode="auto">
          <a:xfrm>
            <a:off x="5562600" y="6096000"/>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1500" i="1">
                <a:solidFill>
                  <a:schemeClr val="tx2"/>
                </a:solidFill>
              </a:rPr>
              <a:t>(continued)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62A629E9-373F-42B4-962D-BA932BFDC115}"/>
              </a:ext>
            </a:extLst>
          </p:cNvPr>
          <p:cNvSpPr>
            <a:spLocks noGrp="1" noChangeArrowheads="1"/>
          </p:cNvSpPr>
          <p:nvPr>
            <p:ph type="title"/>
          </p:nvPr>
        </p:nvSpPr>
        <p:spPr/>
        <p:txBody>
          <a:bodyPr/>
          <a:lstStyle/>
          <a:p>
            <a:r>
              <a:rPr lang="en-US" altLang="en-US"/>
              <a:t> </a:t>
            </a:r>
          </a:p>
        </p:txBody>
      </p:sp>
      <p:sp>
        <p:nvSpPr>
          <p:cNvPr id="109571" name="Rectangle 3">
            <a:extLst>
              <a:ext uri="{FF2B5EF4-FFF2-40B4-BE49-F238E27FC236}">
                <a16:creationId xmlns:a16="http://schemas.microsoft.com/office/drawing/2014/main" id="{11B3FCE4-5FE4-4648-9C43-C4A8CBEB6769}"/>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026D72CD-DDA4-410F-BE3C-E6E0281EDEDF}"/>
              </a:ext>
            </a:extLst>
          </p:cNvPr>
          <p:cNvSpPr>
            <a:spLocks noGrp="1"/>
          </p:cNvSpPr>
          <p:nvPr>
            <p:ph type="sldNum" sz="quarter" idx="12"/>
          </p:nvPr>
        </p:nvSpPr>
        <p:spPr/>
        <p:txBody>
          <a:bodyPr/>
          <a:lstStyle/>
          <a:p>
            <a:fld id="{CBA7A14B-E58F-4C12-8865-6A99AF27908F}" type="slidenum">
              <a:rPr lang="ar-SA" altLang="en-US"/>
              <a:pPr/>
              <a:t>47</a:t>
            </a:fld>
            <a:endParaRPr lang="en-US" altLang="en-US"/>
          </a:p>
        </p:txBody>
      </p:sp>
      <p:sp>
        <p:nvSpPr>
          <p:cNvPr id="109572" name="Rectangle 4">
            <a:extLst>
              <a:ext uri="{FF2B5EF4-FFF2-40B4-BE49-F238E27FC236}">
                <a16:creationId xmlns:a16="http://schemas.microsoft.com/office/drawing/2014/main" id="{39599A0A-6624-497E-ABC1-013690E8C8FD}"/>
              </a:ext>
            </a:extLst>
          </p:cNvPr>
          <p:cNvSpPr>
            <a:spLocks noChangeArrowheads="1"/>
          </p:cNvSpPr>
          <p:nvPr/>
        </p:nvSpPr>
        <p:spPr bwMode="auto">
          <a:xfrm>
            <a:off x="11113" y="152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09573" name="Rectangle 5">
            <a:extLst>
              <a:ext uri="{FF2B5EF4-FFF2-40B4-BE49-F238E27FC236}">
                <a16:creationId xmlns:a16="http://schemas.microsoft.com/office/drawing/2014/main" id="{DCD89EB9-310E-4386-81B3-1B472755D28E}"/>
              </a:ext>
            </a:extLst>
          </p:cNvPr>
          <p:cNvSpPr>
            <a:spLocks noChangeArrowheads="1"/>
          </p:cNvSpPr>
          <p:nvPr/>
        </p:nvSpPr>
        <p:spPr bwMode="auto">
          <a:xfrm>
            <a:off x="315912" y="1066800"/>
            <a:ext cx="8999537"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lnSpc>
                <a:spcPct val="70000"/>
              </a:lnSpc>
            </a:pPr>
            <a:r>
              <a:rPr lang="en-US" altLang="en-US" sz="2000" b="1" dirty="0"/>
              <a:t>Who has the data needed to perform the responsibility?  Design options:</a:t>
            </a:r>
          </a:p>
          <a:p>
            <a:pPr algn="l" rtl="0">
              <a:lnSpc>
                <a:spcPct val="70000"/>
              </a:lnSpc>
            </a:pPr>
            <a:endParaRPr lang="en-US" altLang="en-US" sz="2000" b="1" u="sng" dirty="0"/>
          </a:p>
          <a:p>
            <a:pPr lvl="1" algn="l" rtl="0">
              <a:lnSpc>
                <a:spcPct val="77000"/>
              </a:lnSpc>
            </a:pPr>
            <a:r>
              <a:rPr lang="en-US" altLang="en-US" sz="2000" dirty="0"/>
              <a:t>One class has the data, put the responsibility with the data – best case!!!</a:t>
            </a:r>
          </a:p>
          <a:p>
            <a:pPr lvl="1" algn="l" rtl="0">
              <a:lnSpc>
                <a:spcPct val="77000"/>
              </a:lnSpc>
            </a:pPr>
            <a:r>
              <a:rPr lang="en-US" altLang="en-US" sz="2000" dirty="0"/>
              <a:t>Multiple classes have the data:</a:t>
            </a:r>
          </a:p>
          <a:p>
            <a:pPr lvl="2" algn="l" rtl="0">
              <a:lnSpc>
                <a:spcPct val="90000"/>
              </a:lnSpc>
            </a:pPr>
            <a:r>
              <a:rPr lang="en-US" altLang="en-US" sz="2000" dirty="0"/>
              <a:t>Put the responsibility with one class and add a relationship to the other (a </a:t>
            </a:r>
            <a:r>
              <a:rPr lang="en-US" altLang="en-US" sz="2000" u="sng" dirty="0"/>
              <a:t>dependency</a:t>
            </a:r>
            <a:r>
              <a:rPr lang="en-US" altLang="en-US" sz="2000" dirty="0"/>
              <a:t> relationship)</a:t>
            </a:r>
          </a:p>
          <a:p>
            <a:pPr lvl="2" algn="l" rtl="0">
              <a:lnSpc>
                <a:spcPct val="90000"/>
              </a:lnSpc>
            </a:pPr>
            <a:r>
              <a:rPr lang="en-US" altLang="en-US" sz="2000" dirty="0"/>
              <a:t>Create a new class, put the responsibility in the new class, and add </a:t>
            </a:r>
            <a:r>
              <a:rPr lang="en-US" altLang="en-US" sz="2000" u="sng" dirty="0"/>
              <a:t>relationships</a:t>
            </a:r>
            <a:r>
              <a:rPr lang="en-US" altLang="en-US" sz="2000" dirty="0"/>
              <a:t> to classes needed to perform the responsibility</a:t>
            </a:r>
          </a:p>
          <a:p>
            <a:pPr lvl="2" algn="l" rtl="0">
              <a:lnSpc>
                <a:spcPct val="90000"/>
              </a:lnSpc>
            </a:pPr>
            <a:r>
              <a:rPr lang="en-US" altLang="en-US" sz="2000" dirty="0"/>
              <a:t>Put the responsibility in the control class, and add relationships to classes needed to perform the responsibility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EA4D22B1-0F56-4D9D-952A-313BC0589A54}"/>
              </a:ext>
            </a:extLst>
          </p:cNvPr>
          <p:cNvSpPr>
            <a:spLocks noGrp="1" noChangeArrowheads="1"/>
          </p:cNvSpPr>
          <p:nvPr>
            <p:ph type="title"/>
          </p:nvPr>
        </p:nvSpPr>
        <p:spPr>
          <a:xfrm>
            <a:off x="982133" y="429492"/>
            <a:ext cx="7704667" cy="1981200"/>
          </a:xfrm>
        </p:spPr>
        <p:txBody>
          <a:bodyPr/>
          <a:lstStyle/>
          <a:p>
            <a:r>
              <a:rPr lang="en-US" altLang="en-US"/>
              <a:t>  </a:t>
            </a:r>
          </a:p>
        </p:txBody>
      </p:sp>
      <p:sp>
        <p:nvSpPr>
          <p:cNvPr id="110595" name="Rectangle 3">
            <a:extLst>
              <a:ext uri="{FF2B5EF4-FFF2-40B4-BE49-F238E27FC236}">
                <a16:creationId xmlns:a16="http://schemas.microsoft.com/office/drawing/2014/main" id="{3BB9A210-60AF-4E1C-9CBF-A7F738CD7482}"/>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55F4E548-A852-4CE0-9718-C3E6B267C583}"/>
              </a:ext>
            </a:extLst>
          </p:cNvPr>
          <p:cNvSpPr>
            <a:spLocks noGrp="1"/>
          </p:cNvSpPr>
          <p:nvPr>
            <p:ph type="sldNum" sz="quarter" idx="12"/>
          </p:nvPr>
        </p:nvSpPr>
        <p:spPr/>
        <p:txBody>
          <a:bodyPr/>
          <a:lstStyle/>
          <a:p>
            <a:fld id="{1DDCCA95-0537-47E9-860B-9C3123D35217}" type="slidenum">
              <a:rPr lang="ar-SA" altLang="en-US"/>
              <a:pPr/>
              <a:t>48</a:t>
            </a:fld>
            <a:endParaRPr lang="en-US" altLang="en-US"/>
          </a:p>
        </p:txBody>
      </p:sp>
      <p:sp>
        <p:nvSpPr>
          <p:cNvPr id="110596" name="Rectangle 4">
            <a:extLst>
              <a:ext uri="{FF2B5EF4-FFF2-40B4-BE49-F238E27FC236}">
                <a16:creationId xmlns:a16="http://schemas.microsoft.com/office/drawing/2014/main" id="{C5E341C6-27AE-429A-88E7-F984834140D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Guidelines:</a:t>
            </a:r>
          </a:p>
        </p:txBody>
      </p:sp>
      <p:sp>
        <p:nvSpPr>
          <p:cNvPr id="110597" name="Rectangle 5">
            <a:extLst>
              <a:ext uri="{FF2B5EF4-FFF2-40B4-BE49-F238E27FC236}">
                <a16:creationId xmlns:a16="http://schemas.microsoft.com/office/drawing/2014/main" id="{A090A657-A8B3-4044-837D-8FC6044CBCB1}"/>
              </a:ext>
            </a:extLst>
          </p:cNvPr>
          <p:cNvSpPr>
            <a:spLocks noChangeArrowheads="1"/>
          </p:cNvSpPr>
          <p:nvPr/>
        </p:nvSpPr>
        <p:spPr bwMode="auto">
          <a:xfrm>
            <a:off x="654050" y="990600"/>
            <a:ext cx="810895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32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8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400" dirty="0">
                <a:latin typeface="ZapfHumnst BT" pitchFamily="34" charset="0"/>
              </a:rPr>
              <a:t>Be careful when adding relationships -- all relationships should be </a:t>
            </a:r>
            <a:r>
              <a:rPr lang="en-US" altLang="en-US" sz="2400" u="sng" dirty="0">
                <a:latin typeface="ZapfHumnst BT" pitchFamily="34" charset="0"/>
              </a:rPr>
              <a:t>consistent</a:t>
            </a:r>
            <a:r>
              <a:rPr lang="en-US" altLang="en-US" sz="2400" dirty="0">
                <a:latin typeface="ZapfHumnst BT" pitchFamily="34" charset="0"/>
              </a:rPr>
              <a:t> with the abstractions they connect.  </a:t>
            </a:r>
          </a:p>
          <a:p>
            <a:pPr algn="just" rtl="0"/>
            <a:r>
              <a:rPr lang="en-US" altLang="en-US" sz="2400" u="sng" dirty="0">
                <a:latin typeface="ZapfHumnst BT" pitchFamily="34" charset="0"/>
              </a:rPr>
              <a:t>Don</a:t>
            </a:r>
            <a:r>
              <a:rPr lang="en-US" altLang="en-US" sz="2400" u="sng" dirty="0"/>
              <a:t>’</a:t>
            </a:r>
            <a:r>
              <a:rPr lang="en-US" altLang="en-US" sz="2400" u="sng" dirty="0">
                <a:latin typeface="ZapfHumnst BT" pitchFamily="34" charset="0"/>
              </a:rPr>
              <a:t>t just add relationships</a:t>
            </a:r>
            <a:r>
              <a:rPr lang="en-US" altLang="en-US" sz="2400" dirty="0">
                <a:latin typeface="ZapfHumnst BT" pitchFamily="34" charset="0"/>
              </a:rPr>
              <a:t> to support the implementation without considering the overall affect on the model. </a:t>
            </a:r>
          </a:p>
          <a:p>
            <a:pPr algn="just" rtl="0"/>
            <a:r>
              <a:rPr lang="en-US" altLang="en-US" sz="2400" dirty="0">
                <a:latin typeface="ZapfHumnst BT" pitchFamily="34" charset="0"/>
              </a:rPr>
              <a:t>When a new behavior is identified, check to see if there is an </a:t>
            </a:r>
            <a:r>
              <a:rPr lang="en-US" altLang="en-US" sz="2400" u="sng" dirty="0">
                <a:latin typeface="ZapfHumnst BT" pitchFamily="34" charset="0"/>
              </a:rPr>
              <a:t>existing class</a:t>
            </a:r>
            <a:r>
              <a:rPr lang="en-US" altLang="en-US" sz="2400" dirty="0">
                <a:latin typeface="ZapfHumnst BT" pitchFamily="34" charset="0"/>
              </a:rPr>
              <a:t> that has similar responsibilities, reusing classes where possible. </a:t>
            </a:r>
          </a:p>
          <a:p>
            <a:pPr algn="just" rtl="0"/>
            <a:r>
              <a:rPr lang="en-US" altLang="en-US" sz="2400" u="sng" dirty="0">
                <a:latin typeface="ZapfHumnst BT" pitchFamily="34" charset="0"/>
              </a:rPr>
              <a:t>Only</a:t>
            </a:r>
            <a:r>
              <a:rPr lang="en-US" altLang="en-US" sz="2400" dirty="0">
                <a:latin typeface="ZapfHumnst BT" pitchFamily="34" charset="0"/>
              </a:rPr>
              <a:t> when sure that there is not an existing object that can perform the behavior should you create new classes. </a:t>
            </a:r>
          </a:p>
          <a:p>
            <a:pPr algn="just"/>
            <a:endParaRPr lang="en-US" altLang="en-US" sz="2400" dirty="0"/>
          </a:p>
          <a:p>
            <a:pPr marL="0" indent="0" algn="just">
              <a:buNone/>
            </a:pPr>
            <a:endParaRPr lang="en-US" alt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D09B63AE-4EE1-4A1E-BA65-77DD20632C26}"/>
              </a:ext>
            </a:extLst>
          </p:cNvPr>
          <p:cNvSpPr>
            <a:spLocks noGrp="1" noChangeArrowheads="1"/>
          </p:cNvSpPr>
          <p:nvPr>
            <p:ph type="title"/>
          </p:nvPr>
        </p:nvSpPr>
        <p:spPr>
          <a:xfrm>
            <a:off x="982133" y="76200"/>
            <a:ext cx="7704667" cy="914399"/>
          </a:xfrm>
        </p:spPr>
        <p:txBody>
          <a:bodyPr/>
          <a:lstStyle/>
          <a:p>
            <a:pPr rtl="0"/>
            <a:r>
              <a:rPr lang="en-US" altLang="en-US" sz="3200" dirty="0"/>
              <a:t>Collaboration Diagram</a:t>
            </a:r>
          </a:p>
        </p:txBody>
      </p:sp>
      <p:sp>
        <p:nvSpPr>
          <p:cNvPr id="107523" name="Rectangle 3">
            <a:extLst>
              <a:ext uri="{FF2B5EF4-FFF2-40B4-BE49-F238E27FC236}">
                <a16:creationId xmlns:a16="http://schemas.microsoft.com/office/drawing/2014/main" id="{9D1BA869-1F7E-4185-8F3B-326ED4332019}"/>
              </a:ext>
            </a:extLst>
          </p:cNvPr>
          <p:cNvSpPr>
            <a:spLocks noGrp="1" noChangeArrowheads="1"/>
          </p:cNvSpPr>
          <p:nvPr>
            <p:ph idx="1"/>
          </p:nvPr>
        </p:nvSpPr>
        <p:spPr>
          <a:xfrm>
            <a:off x="982133" y="1371600"/>
            <a:ext cx="7704667" cy="3332816"/>
          </a:xfrm>
        </p:spPr>
        <p:txBody>
          <a:bodyPr/>
          <a:lstStyle/>
          <a:p>
            <a:pPr algn="l" rtl="0">
              <a:lnSpc>
                <a:spcPct val="80000"/>
              </a:lnSpc>
            </a:pPr>
            <a:r>
              <a:rPr lang="ar-JO" altLang="en-US" sz="2000" dirty="0"/>
              <a:t> </a:t>
            </a:r>
            <a:r>
              <a:rPr lang="ar-JO" altLang="en-US" sz="1800" dirty="0"/>
              <a:t> </a:t>
            </a:r>
            <a:r>
              <a:rPr lang="en-US" altLang="en-US" sz="2000" dirty="0"/>
              <a:t>The collaboration diagram should show interactions of the system with its actors (the collaborations should begin with an actor, since an actor always invokes the use case). If you have several actor instances in the same diagram, try keeping them in the periphery of the diagram.</a:t>
            </a:r>
          </a:p>
          <a:p>
            <a:pPr algn="l" rtl="0">
              <a:lnSpc>
                <a:spcPct val="80000"/>
              </a:lnSpc>
            </a:pPr>
            <a:r>
              <a:rPr lang="en-US" altLang="en-US" sz="1800" dirty="0"/>
              <a:t> </a:t>
            </a:r>
            <a:r>
              <a:rPr lang="en-US" altLang="en-US" sz="2000" dirty="0">
                <a:latin typeface="ZapfHumnst BT" pitchFamily="34" charset="0"/>
              </a:rPr>
              <a:t>Interactions BETWEEN actors should NOT be modeled.  </a:t>
            </a:r>
          </a:p>
          <a:p>
            <a:pPr algn="l" rtl="0">
              <a:lnSpc>
                <a:spcPct val="80000"/>
              </a:lnSpc>
            </a:pPr>
            <a:r>
              <a:rPr lang="en-US" altLang="en-US" sz="2000" dirty="0">
                <a:latin typeface="ZapfHumnst BT" pitchFamily="34" charset="0"/>
                <a:sym typeface="Wingdings" panose="05000000000000000000" pitchFamily="2" charset="2"/>
              </a:rPr>
              <a:t></a:t>
            </a:r>
            <a:r>
              <a:rPr lang="en-US" altLang="en-US" sz="2000" dirty="0">
                <a:latin typeface="ZapfHumnst BT" pitchFamily="34" charset="0"/>
              </a:rPr>
              <a:t>By definition, actors are </a:t>
            </a:r>
            <a:r>
              <a:rPr lang="en-US" altLang="en-US" sz="2000" u="sng" dirty="0">
                <a:latin typeface="ZapfHumnst BT" pitchFamily="34" charset="0"/>
              </a:rPr>
              <a:t>external</a:t>
            </a:r>
            <a:r>
              <a:rPr lang="en-US" altLang="en-US" sz="2000" dirty="0">
                <a:latin typeface="ZapfHumnst BT" pitchFamily="34" charset="0"/>
              </a:rPr>
              <a:t>, and are out of scope of the system being developed.  </a:t>
            </a:r>
          </a:p>
          <a:p>
            <a:pPr algn="l" rtl="0">
              <a:lnSpc>
                <a:spcPct val="80000"/>
              </a:lnSpc>
            </a:pPr>
            <a:r>
              <a:rPr lang="en-US" altLang="en-US" sz="2000" dirty="0">
                <a:latin typeface="ZapfHumnst BT" pitchFamily="34" charset="0"/>
              </a:rPr>
              <a:t>Thus, you do not include interactions between actors in your system model.  </a:t>
            </a:r>
          </a:p>
          <a:p>
            <a:pPr algn="l" rtl="0">
              <a:lnSpc>
                <a:spcPct val="80000"/>
              </a:lnSpc>
            </a:pPr>
            <a:r>
              <a:rPr lang="en-US" altLang="en-US" sz="2000" dirty="0">
                <a:latin typeface="ZapfHumnst BT" pitchFamily="34" charset="0"/>
              </a:rPr>
              <a:t>Let</a:t>
            </a:r>
            <a:r>
              <a:rPr lang="en-US" altLang="en-US" sz="2000" dirty="0"/>
              <a:t>’</a:t>
            </a:r>
            <a:r>
              <a:rPr lang="en-US" altLang="en-US" sz="2000" dirty="0">
                <a:latin typeface="ZapfHumnst BT" pitchFamily="34" charset="0"/>
              </a:rPr>
              <a:t>s look at how to </a:t>
            </a:r>
            <a:r>
              <a:rPr lang="en-US" altLang="en-US" sz="2000" u="sng" dirty="0">
                <a:latin typeface="ZapfHumnst BT" pitchFamily="34" charset="0"/>
              </a:rPr>
              <a:t>distribute behavior to classes:</a:t>
            </a:r>
            <a:endParaRPr lang="en-US" altLang="en-US" sz="1800" dirty="0"/>
          </a:p>
          <a:p>
            <a:pPr algn="l" rtl="0">
              <a:lnSpc>
                <a:spcPct val="80000"/>
              </a:lnSpc>
            </a:pPr>
            <a:endParaRPr lang="en-US" altLang="en-US" sz="2000" dirty="0"/>
          </a:p>
        </p:txBody>
      </p:sp>
      <p:sp>
        <p:nvSpPr>
          <p:cNvPr id="5" name="Slide Number Placeholder 5">
            <a:extLst>
              <a:ext uri="{FF2B5EF4-FFF2-40B4-BE49-F238E27FC236}">
                <a16:creationId xmlns:a16="http://schemas.microsoft.com/office/drawing/2014/main" id="{AE157AF2-39EB-40B8-BA80-E3933D12B357}"/>
              </a:ext>
            </a:extLst>
          </p:cNvPr>
          <p:cNvSpPr>
            <a:spLocks noGrp="1"/>
          </p:cNvSpPr>
          <p:nvPr>
            <p:ph type="sldNum" sz="quarter" idx="12"/>
          </p:nvPr>
        </p:nvSpPr>
        <p:spPr/>
        <p:txBody>
          <a:bodyPr/>
          <a:lstStyle/>
          <a:p>
            <a:fld id="{3D1F483C-89D9-4881-8897-434610B988C9}" type="slidenum">
              <a:rPr lang="ar-SA" altLang="en-US"/>
              <a:pPr/>
              <a:t>49</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D9B175F-71D4-430E-AA26-97A998B62A07}"/>
              </a:ext>
            </a:extLst>
          </p:cNvPr>
          <p:cNvSpPr>
            <a:spLocks noGrp="1" noChangeArrowheads="1"/>
          </p:cNvSpPr>
          <p:nvPr>
            <p:ph type="title"/>
          </p:nvPr>
        </p:nvSpPr>
        <p:spPr/>
        <p:txBody>
          <a:bodyPr/>
          <a:lstStyle/>
          <a:p>
            <a:r>
              <a:rPr lang="en-US" altLang="en-US" dirty="0"/>
              <a:t> </a:t>
            </a:r>
          </a:p>
        </p:txBody>
      </p:sp>
      <p:sp>
        <p:nvSpPr>
          <p:cNvPr id="50179" name="Rectangle 3">
            <a:extLst>
              <a:ext uri="{FF2B5EF4-FFF2-40B4-BE49-F238E27FC236}">
                <a16:creationId xmlns:a16="http://schemas.microsoft.com/office/drawing/2014/main" id="{4506A236-C329-4000-8762-BF2AA048DBA4}"/>
              </a:ext>
            </a:extLst>
          </p:cNvPr>
          <p:cNvSpPr>
            <a:spLocks noGrp="1" noChangeArrowheads="1"/>
          </p:cNvSpPr>
          <p:nvPr>
            <p:ph idx="1"/>
          </p:nvPr>
        </p:nvSpPr>
        <p:spPr/>
        <p:txBody>
          <a:bodyPr/>
          <a:lstStyle/>
          <a:p>
            <a:pPr algn="l" rtl="0">
              <a:buFontTx/>
              <a:buNone/>
            </a:pPr>
            <a:r>
              <a:rPr lang="en-US" altLang="en-US"/>
              <a:t>  </a:t>
            </a:r>
          </a:p>
        </p:txBody>
      </p:sp>
      <p:sp>
        <p:nvSpPr>
          <p:cNvPr id="136" name="Slide Number Placeholder 5">
            <a:extLst>
              <a:ext uri="{FF2B5EF4-FFF2-40B4-BE49-F238E27FC236}">
                <a16:creationId xmlns:a16="http://schemas.microsoft.com/office/drawing/2014/main" id="{25F8ECC8-13F8-4503-BCE1-16F336449255}"/>
              </a:ext>
            </a:extLst>
          </p:cNvPr>
          <p:cNvSpPr>
            <a:spLocks noGrp="1"/>
          </p:cNvSpPr>
          <p:nvPr>
            <p:ph type="sldNum" sz="quarter" idx="12"/>
          </p:nvPr>
        </p:nvSpPr>
        <p:spPr/>
        <p:txBody>
          <a:bodyPr/>
          <a:lstStyle/>
          <a:p>
            <a:fld id="{23A60EA5-5881-409B-855C-37EC4CF4FAD9}" type="slidenum">
              <a:rPr lang="ar-SA" altLang="en-US"/>
              <a:pPr/>
              <a:t>5</a:t>
            </a:fld>
            <a:endParaRPr lang="en-US" altLang="en-US"/>
          </a:p>
        </p:txBody>
      </p:sp>
      <p:sp>
        <p:nvSpPr>
          <p:cNvPr id="50180" name="AutoShape 4">
            <a:extLst>
              <a:ext uri="{FF2B5EF4-FFF2-40B4-BE49-F238E27FC236}">
                <a16:creationId xmlns:a16="http://schemas.microsoft.com/office/drawing/2014/main" id="{61D8534E-C01C-4EB1-A8DC-C1DD1A453BD8}"/>
              </a:ext>
            </a:extLst>
          </p:cNvPr>
          <p:cNvSpPr>
            <a:spLocks noChangeArrowheads="1"/>
          </p:cNvSpPr>
          <p:nvPr/>
        </p:nvSpPr>
        <p:spPr bwMode="auto">
          <a:xfrm>
            <a:off x="1895475" y="2819400"/>
            <a:ext cx="685800" cy="533400"/>
          </a:xfrm>
          <a:prstGeom prst="rightArrow">
            <a:avLst>
              <a:gd name="adj1" fmla="val 54759"/>
              <a:gd name="adj2" fmla="val 78869"/>
            </a:avLst>
          </a:prstGeom>
          <a:noFill/>
          <a:ln w="28575">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Text Box 5">
            <a:extLst>
              <a:ext uri="{FF2B5EF4-FFF2-40B4-BE49-F238E27FC236}">
                <a16:creationId xmlns:a16="http://schemas.microsoft.com/office/drawing/2014/main" id="{B219FFBA-7923-457B-9BC8-38CAE35092BF}"/>
              </a:ext>
            </a:extLst>
          </p:cNvPr>
          <p:cNvSpPr txBox="1">
            <a:spLocks noChangeArrowheads="1"/>
          </p:cNvSpPr>
          <p:nvPr/>
        </p:nvSpPr>
        <p:spPr bwMode="auto">
          <a:xfrm>
            <a:off x="138113" y="4648200"/>
            <a:ext cx="1987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t>Use Cases</a:t>
            </a:r>
          </a:p>
        </p:txBody>
      </p:sp>
      <p:sp>
        <p:nvSpPr>
          <p:cNvPr id="50182" name="Text Box 6">
            <a:extLst>
              <a:ext uri="{FF2B5EF4-FFF2-40B4-BE49-F238E27FC236}">
                <a16:creationId xmlns:a16="http://schemas.microsoft.com/office/drawing/2014/main" id="{B4D13ADF-A4FC-4B79-A323-A25583D9F92A}"/>
              </a:ext>
            </a:extLst>
          </p:cNvPr>
          <p:cNvSpPr txBox="1">
            <a:spLocks noChangeArrowheads="1"/>
          </p:cNvSpPr>
          <p:nvPr/>
        </p:nvSpPr>
        <p:spPr bwMode="auto">
          <a:xfrm>
            <a:off x="2209800" y="4648200"/>
            <a:ext cx="16494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t>Analysis</a:t>
            </a:r>
            <a:br>
              <a:rPr lang="en-US" altLang="en-US" sz="2800" b="1"/>
            </a:br>
            <a:r>
              <a:rPr lang="en-US" altLang="en-US" sz="2800" b="1"/>
              <a:t>Classes</a:t>
            </a:r>
          </a:p>
        </p:txBody>
      </p:sp>
      <p:sp>
        <p:nvSpPr>
          <p:cNvPr id="50183" name="Text Box 7">
            <a:extLst>
              <a:ext uri="{FF2B5EF4-FFF2-40B4-BE49-F238E27FC236}">
                <a16:creationId xmlns:a16="http://schemas.microsoft.com/office/drawing/2014/main" id="{EBB180D7-7895-40D9-BCEB-8396D72DE12A}"/>
              </a:ext>
            </a:extLst>
          </p:cNvPr>
          <p:cNvSpPr txBox="1">
            <a:spLocks noChangeArrowheads="1"/>
          </p:cNvSpPr>
          <p:nvPr/>
        </p:nvSpPr>
        <p:spPr bwMode="auto">
          <a:xfrm>
            <a:off x="5715000" y="4648200"/>
            <a:ext cx="13906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Source</a:t>
            </a:r>
          </a:p>
          <a:p>
            <a:pPr algn="ctr" rtl="0"/>
            <a:r>
              <a:rPr lang="en-US" altLang="en-US" sz="2800" b="1">
                <a:solidFill>
                  <a:schemeClr val="folHlink"/>
                </a:solidFill>
              </a:rPr>
              <a:t>Code</a:t>
            </a:r>
          </a:p>
        </p:txBody>
      </p:sp>
      <p:sp>
        <p:nvSpPr>
          <p:cNvPr id="50184" name="Text Box 8">
            <a:extLst>
              <a:ext uri="{FF2B5EF4-FFF2-40B4-BE49-F238E27FC236}">
                <a16:creationId xmlns:a16="http://schemas.microsoft.com/office/drawing/2014/main" id="{FF4996D5-7251-4BC3-A71A-ADEF2EBB1771}"/>
              </a:ext>
            </a:extLst>
          </p:cNvPr>
          <p:cNvSpPr txBox="1">
            <a:spLocks noChangeArrowheads="1"/>
          </p:cNvSpPr>
          <p:nvPr/>
        </p:nvSpPr>
        <p:spPr bwMode="auto">
          <a:xfrm>
            <a:off x="7713663" y="4648200"/>
            <a:ext cx="1016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Exec</a:t>
            </a:r>
          </a:p>
        </p:txBody>
      </p:sp>
      <p:grpSp>
        <p:nvGrpSpPr>
          <p:cNvPr id="50185" name="Group 9">
            <a:extLst>
              <a:ext uri="{FF2B5EF4-FFF2-40B4-BE49-F238E27FC236}">
                <a16:creationId xmlns:a16="http://schemas.microsoft.com/office/drawing/2014/main" id="{97477DE5-8ACC-46B6-BCA9-A952D3DB13AC}"/>
              </a:ext>
            </a:extLst>
          </p:cNvPr>
          <p:cNvGrpSpPr>
            <a:grpSpLocks/>
          </p:cNvGrpSpPr>
          <p:nvPr/>
        </p:nvGrpSpPr>
        <p:grpSpPr bwMode="auto">
          <a:xfrm>
            <a:off x="533400" y="2895600"/>
            <a:ext cx="1196975" cy="1600200"/>
            <a:chOff x="446" y="2208"/>
            <a:chExt cx="754" cy="1008"/>
          </a:xfrm>
        </p:grpSpPr>
        <p:sp>
          <p:nvSpPr>
            <p:cNvPr id="50186" name="Oval 10">
              <a:extLst>
                <a:ext uri="{FF2B5EF4-FFF2-40B4-BE49-F238E27FC236}">
                  <a16:creationId xmlns:a16="http://schemas.microsoft.com/office/drawing/2014/main" id="{8C987230-2B4D-475E-9209-0141119CFE19}"/>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7" name="Rectangle 11">
              <a:extLst>
                <a:ext uri="{FF2B5EF4-FFF2-40B4-BE49-F238E27FC236}">
                  <a16:creationId xmlns:a16="http://schemas.microsoft.com/office/drawing/2014/main" id="{596F76AF-8ECA-4746-AC9B-D45145BD70C8}"/>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8" name="Line 12">
              <a:extLst>
                <a:ext uri="{FF2B5EF4-FFF2-40B4-BE49-F238E27FC236}">
                  <a16:creationId xmlns:a16="http://schemas.microsoft.com/office/drawing/2014/main" id="{F7ADFB85-5EAD-450E-891F-896168A2A82D}"/>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9" name="Line 13">
              <a:extLst>
                <a:ext uri="{FF2B5EF4-FFF2-40B4-BE49-F238E27FC236}">
                  <a16:creationId xmlns:a16="http://schemas.microsoft.com/office/drawing/2014/main" id="{60391CF3-EE46-4F00-B9F4-BAE8C2350DB6}"/>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0" name="Line 14">
              <a:extLst>
                <a:ext uri="{FF2B5EF4-FFF2-40B4-BE49-F238E27FC236}">
                  <a16:creationId xmlns:a16="http://schemas.microsoft.com/office/drawing/2014/main" id="{F2DE919E-CD61-42C5-A38A-0B65756AE2C1}"/>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1" name="Line 15">
              <a:extLst>
                <a:ext uri="{FF2B5EF4-FFF2-40B4-BE49-F238E27FC236}">
                  <a16:creationId xmlns:a16="http://schemas.microsoft.com/office/drawing/2014/main" id="{79BBD808-B8E3-4F91-BA65-144770A01868}"/>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2" name="Line 16">
              <a:extLst>
                <a:ext uri="{FF2B5EF4-FFF2-40B4-BE49-F238E27FC236}">
                  <a16:creationId xmlns:a16="http://schemas.microsoft.com/office/drawing/2014/main" id="{C5515B97-6E7D-42E6-8CEB-D67B70503339}"/>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3" name="Line 17">
              <a:extLst>
                <a:ext uri="{FF2B5EF4-FFF2-40B4-BE49-F238E27FC236}">
                  <a16:creationId xmlns:a16="http://schemas.microsoft.com/office/drawing/2014/main" id="{60DF3531-128A-4B03-AEE2-C7B675D2B75C}"/>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4" name="Line 18">
              <a:extLst>
                <a:ext uri="{FF2B5EF4-FFF2-40B4-BE49-F238E27FC236}">
                  <a16:creationId xmlns:a16="http://schemas.microsoft.com/office/drawing/2014/main" id="{84700307-3D0F-4562-9049-D88FAF86EA6E}"/>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5" name="Line 19">
              <a:extLst>
                <a:ext uri="{FF2B5EF4-FFF2-40B4-BE49-F238E27FC236}">
                  <a16:creationId xmlns:a16="http://schemas.microsoft.com/office/drawing/2014/main" id="{CACEC185-A3C3-4FA8-9932-B66A0E360F50}"/>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6" name="Line 20">
              <a:extLst>
                <a:ext uri="{FF2B5EF4-FFF2-40B4-BE49-F238E27FC236}">
                  <a16:creationId xmlns:a16="http://schemas.microsoft.com/office/drawing/2014/main" id="{B53F9F0A-8A0B-479B-8EF1-725E52EC78AA}"/>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7" name="Line 21">
              <a:extLst>
                <a:ext uri="{FF2B5EF4-FFF2-40B4-BE49-F238E27FC236}">
                  <a16:creationId xmlns:a16="http://schemas.microsoft.com/office/drawing/2014/main" id="{79B91FD4-102C-476F-B320-8053161EFA52}"/>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8" name="Line 22">
              <a:extLst>
                <a:ext uri="{FF2B5EF4-FFF2-40B4-BE49-F238E27FC236}">
                  <a16:creationId xmlns:a16="http://schemas.microsoft.com/office/drawing/2014/main" id="{32D4D84B-6E56-425C-A09B-B76D4AF41C19}"/>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9" name="Line 23">
              <a:extLst>
                <a:ext uri="{FF2B5EF4-FFF2-40B4-BE49-F238E27FC236}">
                  <a16:creationId xmlns:a16="http://schemas.microsoft.com/office/drawing/2014/main" id="{7C4E8F1A-AAAF-4ED1-B4B3-0F793743F249}"/>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0" name="Line 24">
              <a:extLst>
                <a:ext uri="{FF2B5EF4-FFF2-40B4-BE49-F238E27FC236}">
                  <a16:creationId xmlns:a16="http://schemas.microsoft.com/office/drawing/2014/main" id="{3C7BE747-8ECE-456E-9DFB-8AE57A88164F}"/>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1" name="Line 25">
              <a:extLst>
                <a:ext uri="{FF2B5EF4-FFF2-40B4-BE49-F238E27FC236}">
                  <a16:creationId xmlns:a16="http://schemas.microsoft.com/office/drawing/2014/main" id="{455A7F8E-C3EC-4AF2-AB63-3E8C05ACF7B4}"/>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2" name="Line 26">
              <a:extLst>
                <a:ext uri="{FF2B5EF4-FFF2-40B4-BE49-F238E27FC236}">
                  <a16:creationId xmlns:a16="http://schemas.microsoft.com/office/drawing/2014/main" id="{6EC0166D-564D-4E8E-BF88-4C27FBCE32D2}"/>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3" name="Line 27">
              <a:extLst>
                <a:ext uri="{FF2B5EF4-FFF2-40B4-BE49-F238E27FC236}">
                  <a16:creationId xmlns:a16="http://schemas.microsoft.com/office/drawing/2014/main" id="{3956438A-3BE5-4394-94EF-BFF805F368A8}"/>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4" name="Line 28">
              <a:extLst>
                <a:ext uri="{FF2B5EF4-FFF2-40B4-BE49-F238E27FC236}">
                  <a16:creationId xmlns:a16="http://schemas.microsoft.com/office/drawing/2014/main" id="{E2E52AC0-3658-40B5-AD3B-4A5BD4448800}"/>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05" name="Group 29">
            <a:extLst>
              <a:ext uri="{FF2B5EF4-FFF2-40B4-BE49-F238E27FC236}">
                <a16:creationId xmlns:a16="http://schemas.microsoft.com/office/drawing/2014/main" id="{2CDA0261-A24A-411E-BA27-E07E8D7B5E1F}"/>
              </a:ext>
            </a:extLst>
          </p:cNvPr>
          <p:cNvGrpSpPr>
            <a:grpSpLocks/>
          </p:cNvGrpSpPr>
          <p:nvPr/>
        </p:nvGrpSpPr>
        <p:grpSpPr bwMode="auto">
          <a:xfrm>
            <a:off x="533400" y="1143000"/>
            <a:ext cx="1196975" cy="1600200"/>
            <a:chOff x="446" y="2208"/>
            <a:chExt cx="754" cy="1008"/>
          </a:xfrm>
        </p:grpSpPr>
        <p:sp>
          <p:nvSpPr>
            <p:cNvPr id="50206" name="Oval 30">
              <a:extLst>
                <a:ext uri="{FF2B5EF4-FFF2-40B4-BE49-F238E27FC236}">
                  <a16:creationId xmlns:a16="http://schemas.microsoft.com/office/drawing/2014/main" id="{4F9E7A80-6BB9-4039-A375-2ACA145C24FA}"/>
                </a:ext>
              </a:extLst>
            </p:cNvPr>
            <p:cNvSpPr>
              <a:spLocks noChangeArrowheads="1"/>
            </p:cNvSpPr>
            <p:nvPr/>
          </p:nvSpPr>
          <p:spPr bwMode="auto">
            <a:xfrm>
              <a:off x="446" y="2208"/>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7" name="Rectangle 31">
              <a:extLst>
                <a:ext uri="{FF2B5EF4-FFF2-40B4-BE49-F238E27FC236}">
                  <a16:creationId xmlns:a16="http://schemas.microsoft.com/office/drawing/2014/main" id="{61E11346-7F35-425A-807E-D784679BBAC9}"/>
                </a:ext>
              </a:extLst>
            </p:cNvPr>
            <p:cNvSpPr>
              <a:spLocks noChangeArrowheads="1"/>
            </p:cNvSpPr>
            <p:nvPr/>
          </p:nvSpPr>
          <p:spPr bwMode="auto">
            <a:xfrm>
              <a:off x="768" y="2496"/>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8" name="Line 32">
              <a:extLst>
                <a:ext uri="{FF2B5EF4-FFF2-40B4-BE49-F238E27FC236}">
                  <a16:creationId xmlns:a16="http://schemas.microsoft.com/office/drawing/2014/main" id="{29749CB7-7E92-4597-9172-0D2063233553}"/>
                </a:ext>
              </a:extLst>
            </p:cNvPr>
            <p:cNvSpPr>
              <a:spLocks noChangeShapeType="1"/>
            </p:cNvSpPr>
            <p:nvPr/>
          </p:nvSpPr>
          <p:spPr bwMode="auto">
            <a:xfrm>
              <a:off x="1056" y="2496"/>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9" name="Line 33">
              <a:extLst>
                <a:ext uri="{FF2B5EF4-FFF2-40B4-BE49-F238E27FC236}">
                  <a16:creationId xmlns:a16="http://schemas.microsoft.com/office/drawing/2014/main" id="{61308B5C-D3CE-4FBA-BAEC-CD43257E1617}"/>
                </a:ext>
              </a:extLst>
            </p:cNvPr>
            <p:cNvSpPr>
              <a:spLocks noChangeShapeType="1"/>
            </p:cNvSpPr>
            <p:nvPr/>
          </p:nvSpPr>
          <p:spPr bwMode="auto">
            <a:xfrm>
              <a:off x="1056" y="2496"/>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0" name="Line 34">
              <a:extLst>
                <a:ext uri="{FF2B5EF4-FFF2-40B4-BE49-F238E27FC236}">
                  <a16:creationId xmlns:a16="http://schemas.microsoft.com/office/drawing/2014/main" id="{550C9AC4-D1B6-4EAB-8623-2EDDA9311699}"/>
                </a:ext>
              </a:extLst>
            </p:cNvPr>
            <p:cNvSpPr>
              <a:spLocks noChangeShapeType="1"/>
            </p:cNvSpPr>
            <p:nvPr/>
          </p:nvSpPr>
          <p:spPr bwMode="auto">
            <a:xfrm flipH="1">
              <a:off x="1056" y="2640"/>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1" name="Line 35">
              <a:extLst>
                <a:ext uri="{FF2B5EF4-FFF2-40B4-BE49-F238E27FC236}">
                  <a16:creationId xmlns:a16="http://schemas.microsoft.com/office/drawing/2014/main" id="{62313726-DEFA-4D9B-915B-1FCD2BFBB5C9}"/>
                </a:ext>
              </a:extLst>
            </p:cNvPr>
            <p:cNvSpPr>
              <a:spLocks noChangeShapeType="1"/>
            </p:cNvSpPr>
            <p:nvPr/>
          </p:nvSpPr>
          <p:spPr bwMode="auto">
            <a:xfrm>
              <a:off x="816" y="273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2" name="Line 36">
              <a:extLst>
                <a:ext uri="{FF2B5EF4-FFF2-40B4-BE49-F238E27FC236}">
                  <a16:creationId xmlns:a16="http://schemas.microsoft.com/office/drawing/2014/main" id="{D733A724-2F3A-4A4C-B312-63E1C1F7C95D}"/>
                </a:ext>
              </a:extLst>
            </p:cNvPr>
            <p:cNvSpPr>
              <a:spLocks noChangeShapeType="1"/>
            </p:cNvSpPr>
            <p:nvPr/>
          </p:nvSpPr>
          <p:spPr bwMode="auto">
            <a:xfrm>
              <a:off x="816" y="278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3" name="Line 37">
              <a:extLst>
                <a:ext uri="{FF2B5EF4-FFF2-40B4-BE49-F238E27FC236}">
                  <a16:creationId xmlns:a16="http://schemas.microsoft.com/office/drawing/2014/main" id="{F33FD44F-BBA0-4C66-A6EB-5FF971EC4306}"/>
                </a:ext>
              </a:extLst>
            </p:cNvPr>
            <p:cNvSpPr>
              <a:spLocks noChangeShapeType="1"/>
            </p:cNvSpPr>
            <p:nvPr/>
          </p:nvSpPr>
          <p:spPr bwMode="auto">
            <a:xfrm>
              <a:off x="816" y="283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4" name="Line 38">
              <a:extLst>
                <a:ext uri="{FF2B5EF4-FFF2-40B4-BE49-F238E27FC236}">
                  <a16:creationId xmlns:a16="http://schemas.microsoft.com/office/drawing/2014/main" id="{813840DE-9747-4D01-825F-8E3821F7618B}"/>
                </a:ext>
              </a:extLst>
            </p:cNvPr>
            <p:cNvSpPr>
              <a:spLocks noChangeShapeType="1"/>
            </p:cNvSpPr>
            <p:nvPr/>
          </p:nvSpPr>
          <p:spPr bwMode="auto">
            <a:xfrm>
              <a:off x="816" y="292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5" name="Line 39">
              <a:extLst>
                <a:ext uri="{FF2B5EF4-FFF2-40B4-BE49-F238E27FC236}">
                  <a16:creationId xmlns:a16="http://schemas.microsoft.com/office/drawing/2014/main" id="{BADC2A73-B669-47CF-8C90-BC6EFDD602FB}"/>
                </a:ext>
              </a:extLst>
            </p:cNvPr>
            <p:cNvSpPr>
              <a:spLocks noChangeShapeType="1"/>
            </p:cNvSpPr>
            <p:nvPr/>
          </p:nvSpPr>
          <p:spPr bwMode="auto">
            <a:xfrm>
              <a:off x="816" y="288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6" name="Line 40">
              <a:extLst>
                <a:ext uri="{FF2B5EF4-FFF2-40B4-BE49-F238E27FC236}">
                  <a16:creationId xmlns:a16="http://schemas.microsoft.com/office/drawing/2014/main" id="{E2D599DF-C49D-406E-BCA0-8BBE5B132198}"/>
                </a:ext>
              </a:extLst>
            </p:cNvPr>
            <p:cNvSpPr>
              <a:spLocks noChangeShapeType="1"/>
            </p:cNvSpPr>
            <p:nvPr/>
          </p:nvSpPr>
          <p:spPr bwMode="auto">
            <a:xfrm>
              <a:off x="816" y="2976"/>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7" name="Line 41">
              <a:extLst>
                <a:ext uri="{FF2B5EF4-FFF2-40B4-BE49-F238E27FC236}">
                  <a16:creationId xmlns:a16="http://schemas.microsoft.com/office/drawing/2014/main" id="{30F18721-D33E-4977-B15C-8AE614FC4643}"/>
                </a:ext>
              </a:extLst>
            </p:cNvPr>
            <p:cNvSpPr>
              <a:spLocks noChangeShapeType="1"/>
            </p:cNvSpPr>
            <p:nvPr/>
          </p:nvSpPr>
          <p:spPr bwMode="auto">
            <a:xfrm>
              <a:off x="816" y="3024"/>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8" name="Line 42">
              <a:extLst>
                <a:ext uri="{FF2B5EF4-FFF2-40B4-BE49-F238E27FC236}">
                  <a16:creationId xmlns:a16="http://schemas.microsoft.com/office/drawing/2014/main" id="{AE1B86F4-D32C-4EB2-B0C0-636EEBB6A9A0}"/>
                </a:ext>
              </a:extLst>
            </p:cNvPr>
            <p:cNvSpPr>
              <a:spLocks noChangeShapeType="1"/>
            </p:cNvSpPr>
            <p:nvPr/>
          </p:nvSpPr>
          <p:spPr bwMode="auto">
            <a:xfrm>
              <a:off x="816" y="3072"/>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9" name="Line 43">
              <a:extLst>
                <a:ext uri="{FF2B5EF4-FFF2-40B4-BE49-F238E27FC236}">
                  <a16:creationId xmlns:a16="http://schemas.microsoft.com/office/drawing/2014/main" id="{A1984BBB-2729-43C1-9933-95D0455F620F}"/>
                </a:ext>
              </a:extLst>
            </p:cNvPr>
            <p:cNvSpPr>
              <a:spLocks noChangeShapeType="1"/>
            </p:cNvSpPr>
            <p:nvPr/>
          </p:nvSpPr>
          <p:spPr bwMode="auto">
            <a:xfrm>
              <a:off x="816" y="3120"/>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0" name="Line 44">
              <a:extLst>
                <a:ext uri="{FF2B5EF4-FFF2-40B4-BE49-F238E27FC236}">
                  <a16:creationId xmlns:a16="http://schemas.microsoft.com/office/drawing/2014/main" id="{DC33D11B-7E97-4FCC-BD6E-EBAE868B58AF}"/>
                </a:ext>
              </a:extLst>
            </p:cNvPr>
            <p:cNvSpPr>
              <a:spLocks noChangeShapeType="1"/>
            </p:cNvSpPr>
            <p:nvPr/>
          </p:nvSpPr>
          <p:spPr bwMode="auto">
            <a:xfrm>
              <a:off x="816" y="316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1" name="Line 45">
              <a:extLst>
                <a:ext uri="{FF2B5EF4-FFF2-40B4-BE49-F238E27FC236}">
                  <a16:creationId xmlns:a16="http://schemas.microsoft.com/office/drawing/2014/main" id="{90FC38D3-4DBE-41FF-99A5-E36CB7C43C74}"/>
                </a:ext>
              </a:extLst>
            </p:cNvPr>
            <p:cNvSpPr>
              <a:spLocks noChangeShapeType="1"/>
            </p:cNvSpPr>
            <p:nvPr/>
          </p:nvSpPr>
          <p:spPr bwMode="auto">
            <a:xfrm>
              <a:off x="816" y="2688"/>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2" name="Line 46">
              <a:extLst>
                <a:ext uri="{FF2B5EF4-FFF2-40B4-BE49-F238E27FC236}">
                  <a16:creationId xmlns:a16="http://schemas.microsoft.com/office/drawing/2014/main" id="{60CD98A1-E6B3-4408-A91B-B704CFB95754}"/>
                </a:ext>
              </a:extLst>
            </p:cNvPr>
            <p:cNvSpPr>
              <a:spLocks noChangeShapeType="1"/>
            </p:cNvSpPr>
            <p:nvPr/>
          </p:nvSpPr>
          <p:spPr bwMode="auto">
            <a:xfrm>
              <a:off x="816" y="2592"/>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3" name="Line 47">
              <a:extLst>
                <a:ext uri="{FF2B5EF4-FFF2-40B4-BE49-F238E27FC236}">
                  <a16:creationId xmlns:a16="http://schemas.microsoft.com/office/drawing/2014/main" id="{167CA2EF-74F8-450F-A60D-B221D81537A2}"/>
                </a:ext>
              </a:extLst>
            </p:cNvPr>
            <p:cNvSpPr>
              <a:spLocks noChangeShapeType="1"/>
            </p:cNvSpPr>
            <p:nvPr/>
          </p:nvSpPr>
          <p:spPr bwMode="auto">
            <a:xfrm>
              <a:off x="816" y="2544"/>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4" name="Line 48">
              <a:extLst>
                <a:ext uri="{FF2B5EF4-FFF2-40B4-BE49-F238E27FC236}">
                  <a16:creationId xmlns:a16="http://schemas.microsoft.com/office/drawing/2014/main" id="{53766AA9-31BD-4D7B-9778-931566D28BCA}"/>
                </a:ext>
              </a:extLst>
            </p:cNvPr>
            <p:cNvSpPr>
              <a:spLocks noChangeShapeType="1"/>
            </p:cNvSpPr>
            <p:nvPr/>
          </p:nvSpPr>
          <p:spPr bwMode="auto">
            <a:xfrm>
              <a:off x="816" y="2640"/>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25" name="Group 49">
            <a:extLst>
              <a:ext uri="{FF2B5EF4-FFF2-40B4-BE49-F238E27FC236}">
                <a16:creationId xmlns:a16="http://schemas.microsoft.com/office/drawing/2014/main" id="{00E6DB97-5EA9-4EAA-AF9B-3846D78FB4FE}"/>
              </a:ext>
            </a:extLst>
          </p:cNvPr>
          <p:cNvGrpSpPr>
            <a:grpSpLocks/>
          </p:cNvGrpSpPr>
          <p:nvPr/>
        </p:nvGrpSpPr>
        <p:grpSpPr bwMode="auto">
          <a:xfrm>
            <a:off x="2743200" y="2667000"/>
            <a:ext cx="581025" cy="703263"/>
            <a:chOff x="3935" y="1469"/>
            <a:chExt cx="366" cy="443"/>
          </a:xfrm>
        </p:grpSpPr>
        <p:sp>
          <p:nvSpPr>
            <p:cNvPr id="50226" name="Line 50">
              <a:extLst>
                <a:ext uri="{FF2B5EF4-FFF2-40B4-BE49-F238E27FC236}">
                  <a16:creationId xmlns:a16="http://schemas.microsoft.com/office/drawing/2014/main" id="{94AC5C60-96C7-4AB5-AA53-9AA0B415BEF8}"/>
                </a:ext>
              </a:extLst>
            </p:cNvPr>
            <p:cNvSpPr>
              <a:spLocks noChangeShapeType="1"/>
            </p:cNvSpPr>
            <p:nvPr/>
          </p:nvSpPr>
          <p:spPr bwMode="auto">
            <a:xfrm flipV="1">
              <a:off x="4048" y="1469"/>
              <a:ext cx="102" cy="94"/>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7" name="Line 51">
              <a:extLst>
                <a:ext uri="{FF2B5EF4-FFF2-40B4-BE49-F238E27FC236}">
                  <a16:creationId xmlns:a16="http://schemas.microsoft.com/office/drawing/2014/main" id="{D6EB9AE5-89C3-4DA6-A04E-7D7D35AC6A68}"/>
                </a:ext>
              </a:extLst>
            </p:cNvPr>
            <p:cNvSpPr>
              <a:spLocks noChangeShapeType="1"/>
            </p:cNvSpPr>
            <p:nvPr/>
          </p:nvSpPr>
          <p:spPr bwMode="auto">
            <a:xfrm flipH="1" flipV="1">
              <a:off x="4052" y="1559"/>
              <a:ext cx="96" cy="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28" name="Oval 52">
              <a:extLst>
                <a:ext uri="{FF2B5EF4-FFF2-40B4-BE49-F238E27FC236}">
                  <a16:creationId xmlns:a16="http://schemas.microsoft.com/office/drawing/2014/main" id="{665569BF-6058-47E3-B505-257F374CE3B8}"/>
                </a:ext>
              </a:extLst>
            </p:cNvPr>
            <p:cNvSpPr>
              <a:spLocks noChangeArrowheads="1"/>
            </p:cNvSpPr>
            <p:nvPr/>
          </p:nvSpPr>
          <p:spPr bwMode="auto">
            <a:xfrm>
              <a:off x="3935" y="1546"/>
              <a:ext cx="366" cy="366"/>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50229" name="Oval 53">
            <a:extLst>
              <a:ext uri="{FF2B5EF4-FFF2-40B4-BE49-F238E27FC236}">
                <a16:creationId xmlns:a16="http://schemas.microsoft.com/office/drawing/2014/main" id="{5D309AC2-3FB4-4062-AC8A-17B23404741B}"/>
              </a:ext>
            </a:extLst>
          </p:cNvPr>
          <p:cNvSpPr>
            <a:spLocks noChangeArrowheads="1"/>
          </p:cNvSpPr>
          <p:nvPr/>
        </p:nvSpPr>
        <p:spPr bwMode="auto">
          <a:xfrm>
            <a:off x="2738438" y="3657600"/>
            <a:ext cx="581025" cy="581025"/>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0" name="Line 54">
            <a:extLst>
              <a:ext uri="{FF2B5EF4-FFF2-40B4-BE49-F238E27FC236}">
                <a16:creationId xmlns:a16="http://schemas.microsoft.com/office/drawing/2014/main" id="{9A3F2FB0-4A13-4BA7-9FF4-EFD37B8F1600}"/>
              </a:ext>
            </a:extLst>
          </p:cNvPr>
          <p:cNvSpPr>
            <a:spLocks noChangeShapeType="1"/>
          </p:cNvSpPr>
          <p:nvPr/>
        </p:nvSpPr>
        <p:spPr bwMode="auto">
          <a:xfrm>
            <a:off x="2728913" y="4238625"/>
            <a:ext cx="609600" cy="0"/>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0231" name="Group 55">
            <a:extLst>
              <a:ext uri="{FF2B5EF4-FFF2-40B4-BE49-F238E27FC236}">
                <a16:creationId xmlns:a16="http://schemas.microsoft.com/office/drawing/2014/main" id="{B239F65F-9A1D-40FE-BB75-118EA1622344}"/>
              </a:ext>
            </a:extLst>
          </p:cNvPr>
          <p:cNvGrpSpPr>
            <a:grpSpLocks/>
          </p:cNvGrpSpPr>
          <p:nvPr/>
        </p:nvGrpSpPr>
        <p:grpSpPr bwMode="auto">
          <a:xfrm>
            <a:off x="2514600" y="1905000"/>
            <a:ext cx="809625" cy="581025"/>
            <a:chOff x="1824" y="672"/>
            <a:chExt cx="510" cy="366"/>
          </a:xfrm>
        </p:grpSpPr>
        <p:sp>
          <p:nvSpPr>
            <p:cNvPr id="50232" name="Oval 56">
              <a:extLst>
                <a:ext uri="{FF2B5EF4-FFF2-40B4-BE49-F238E27FC236}">
                  <a16:creationId xmlns:a16="http://schemas.microsoft.com/office/drawing/2014/main" id="{08A6E79F-C607-46E2-8583-A36130904832}"/>
                </a:ext>
              </a:extLst>
            </p:cNvPr>
            <p:cNvSpPr>
              <a:spLocks noChangeArrowheads="1"/>
            </p:cNvSpPr>
            <p:nvPr/>
          </p:nvSpPr>
          <p:spPr bwMode="auto">
            <a:xfrm>
              <a:off x="1968" y="672"/>
              <a:ext cx="366" cy="366"/>
            </a:xfrm>
            <a:prstGeom prst="ellipse">
              <a:avLst/>
            </a:prstGeom>
            <a:noFill/>
            <a:ln w="38100">
              <a:solidFill>
                <a:schemeClr val="tx1"/>
              </a:solidFill>
              <a:round/>
              <a:headEnd type="none" w="sm" len="sm"/>
              <a:tailEnd type="none" w="lg" len="lg"/>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3" name="Line 57">
              <a:extLst>
                <a:ext uri="{FF2B5EF4-FFF2-40B4-BE49-F238E27FC236}">
                  <a16:creationId xmlns:a16="http://schemas.microsoft.com/office/drawing/2014/main" id="{21B767DE-AC13-45AA-8371-67BFCA85E32F}"/>
                </a:ext>
              </a:extLst>
            </p:cNvPr>
            <p:cNvSpPr>
              <a:spLocks noChangeShapeType="1"/>
            </p:cNvSpPr>
            <p:nvPr/>
          </p:nvSpPr>
          <p:spPr bwMode="auto">
            <a:xfrm>
              <a:off x="1824" y="736"/>
              <a:ext cx="0" cy="238"/>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34" name="Line 58">
              <a:extLst>
                <a:ext uri="{FF2B5EF4-FFF2-40B4-BE49-F238E27FC236}">
                  <a16:creationId xmlns:a16="http://schemas.microsoft.com/office/drawing/2014/main" id="{2B6A5995-A90A-4E86-AC06-2946C14781FC}"/>
                </a:ext>
              </a:extLst>
            </p:cNvPr>
            <p:cNvSpPr>
              <a:spLocks noChangeShapeType="1"/>
            </p:cNvSpPr>
            <p:nvPr/>
          </p:nvSpPr>
          <p:spPr bwMode="auto">
            <a:xfrm flipH="1">
              <a:off x="1824" y="855"/>
              <a:ext cx="144" cy="0"/>
            </a:xfrm>
            <a:prstGeom prst="line">
              <a:avLst/>
            </a:prstGeom>
            <a:noFill/>
            <a:ln w="381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35" name="Group 59">
            <a:extLst>
              <a:ext uri="{FF2B5EF4-FFF2-40B4-BE49-F238E27FC236}">
                <a16:creationId xmlns:a16="http://schemas.microsoft.com/office/drawing/2014/main" id="{958C2664-D3B8-4FBA-9C4E-9352A78CA5BE}"/>
              </a:ext>
            </a:extLst>
          </p:cNvPr>
          <p:cNvGrpSpPr>
            <a:grpSpLocks/>
          </p:cNvGrpSpPr>
          <p:nvPr/>
        </p:nvGrpSpPr>
        <p:grpSpPr bwMode="auto">
          <a:xfrm>
            <a:off x="4343400" y="2209800"/>
            <a:ext cx="762000" cy="533400"/>
            <a:chOff x="144" y="1440"/>
            <a:chExt cx="881" cy="510"/>
          </a:xfrm>
        </p:grpSpPr>
        <p:sp>
          <p:nvSpPr>
            <p:cNvPr id="50236" name="Rectangle 60">
              <a:extLst>
                <a:ext uri="{FF2B5EF4-FFF2-40B4-BE49-F238E27FC236}">
                  <a16:creationId xmlns:a16="http://schemas.microsoft.com/office/drawing/2014/main" id="{F6F54096-EAAE-4F65-8B33-AB37B5F08B4B}"/>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7" name="Line 61">
              <a:extLst>
                <a:ext uri="{FF2B5EF4-FFF2-40B4-BE49-F238E27FC236}">
                  <a16:creationId xmlns:a16="http://schemas.microsoft.com/office/drawing/2014/main" id="{089863B7-9A04-48C6-B329-3B3B6E27ECD9}"/>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38" name="Line 62">
              <a:extLst>
                <a:ext uri="{FF2B5EF4-FFF2-40B4-BE49-F238E27FC236}">
                  <a16:creationId xmlns:a16="http://schemas.microsoft.com/office/drawing/2014/main" id="{BD6C3DC5-738A-449A-8A19-3A071D3562D5}"/>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39" name="Group 63">
            <a:extLst>
              <a:ext uri="{FF2B5EF4-FFF2-40B4-BE49-F238E27FC236}">
                <a16:creationId xmlns:a16="http://schemas.microsoft.com/office/drawing/2014/main" id="{25DFBC84-411A-4807-96EE-8F448F9773CD}"/>
              </a:ext>
            </a:extLst>
          </p:cNvPr>
          <p:cNvGrpSpPr>
            <a:grpSpLocks/>
          </p:cNvGrpSpPr>
          <p:nvPr/>
        </p:nvGrpSpPr>
        <p:grpSpPr bwMode="auto">
          <a:xfrm>
            <a:off x="4343400" y="2895600"/>
            <a:ext cx="762000" cy="533400"/>
            <a:chOff x="144" y="1440"/>
            <a:chExt cx="881" cy="510"/>
          </a:xfrm>
        </p:grpSpPr>
        <p:sp>
          <p:nvSpPr>
            <p:cNvPr id="50240" name="Rectangle 64">
              <a:extLst>
                <a:ext uri="{FF2B5EF4-FFF2-40B4-BE49-F238E27FC236}">
                  <a16:creationId xmlns:a16="http://schemas.microsoft.com/office/drawing/2014/main" id="{3371D083-EEFF-4D1C-9672-E8DF5B3275D3}"/>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1" name="Line 65">
              <a:extLst>
                <a:ext uri="{FF2B5EF4-FFF2-40B4-BE49-F238E27FC236}">
                  <a16:creationId xmlns:a16="http://schemas.microsoft.com/office/drawing/2014/main" id="{5DD9A42B-BA2F-43C8-BF1A-14263ACDC55A}"/>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2" name="Line 66">
              <a:extLst>
                <a:ext uri="{FF2B5EF4-FFF2-40B4-BE49-F238E27FC236}">
                  <a16:creationId xmlns:a16="http://schemas.microsoft.com/office/drawing/2014/main" id="{B7E37FDF-92FB-4964-BEF0-7486E83FC2CD}"/>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43" name="Group 67">
            <a:extLst>
              <a:ext uri="{FF2B5EF4-FFF2-40B4-BE49-F238E27FC236}">
                <a16:creationId xmlns:a16="http://schemas.microsoft.com/office/drawing/2014/main" id="{34A8D0F1-B9F5-4EB7-B3D3-E5B0A6DDBF07}"/>
              </a:ext>
            </a:extLst>
          </p:cNvPr>
          <p:cNvGrpSpPr>
            <a:grpSpLocks/>
          </p:cNvGrpSpPr>
          <p:nvPr/>
        </p:nvGrpSpPr>
        <p:grpSpPr bwMode="auto">
          <a:xfrm>
            <a:off x="4343400" y="3581400"/>
            <a:ext cx="762000" cy="533400"/>
            <a:chOff x="144" y="1440"/>
            <a:chExt cx="881" cy="510"/>
          </a:xfrm>
        </p:grpSpPr>
        <p:sp>
          <p:nvSpPr>
            <p:cNvPr id="50244" name="Rectangle 68">
              <a:extLst>
                <a:ext uri="{FF2B5EF4-FFF2-40B4-BE49-F238E27FC236}">
                  <a16:creationId xmlns:a16="http://schemas.microsoft.com/office/drawing/2014/main" id="{4F006A6E-D7FE-4362-BCF9-F9E788E3BEBC}"/>
                </a:ext>
              </a:extLst>
            </p:cNvPr>
            <p:cNvSpPr>
              <a:spLocks noChangeArrowheads="1"/>
            </p:cNvSpPr>
            <p:nvPr/>
          </p:nvSpPr>
          <p:spPr bwMode="auto">
            <a:xfrm>
              <a:off x="144" y="1440"/>
              <a:ext cx="881" cy="510"/>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5" name="Line 69">
              <a:extLst>
                <a:ext uri="{FF2B5EF4-FFF2-40B4-BE49-F238E27FC236}">
                  <a16:creationId xmlns:a16="http://schemas.microsoft.com/office/drawing/2014/main" id="{6CE2F04D-5B70-417F-8469-46B86E47B7AD}"/>
                </a:ext>
              </a:extLst>
            </p:cNvPr>
            <p:cNvSpPr>
              <a:spLocks noChangeShapeType="1"/>
            </p:cNvSpPr>
            <p:nvPr/>
          </p:nvSpPr>
          <p:spPr bwMode="auto">
            <a:xfrm>
              <a:off x="144" y="181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0246" name="Line 70">
              <a:extLst>
                <a:ext uri="{FF2B5EF4-FFF2-40B4-BE49-F238E27FC236}">
                  <a16:creationId xmlns:a16="http://schemas.microsoft.com/office/drawing/2014/main" id="{213DF473-F716-4E11-8003-E80A585DC7B7}"/>
                </a:ext>
              </a:extLst>
            </p:cNvPr>
            <p:cNvSpPr>
              <a:spLocks noChangeShapeType="1"/>
            </p:cNvSpPr>
            <p:nvPr/>
          </p:nvSpPr>
          <p:spPr bwMode="auto">
            <a:xfrm>
              <a:off x="144" y="1680"/>
              <a:ext cx="88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0247" name="Group 71">
            <a:extLst>
              <a:ext uri="{FF2B5EF4-FFF2-40B4-BE49-F238E27FC236}">
                <a16:creationId xmlns:a16="http://schemas.microsoft.com/office/drawing/2014/main" id="{FF1744EA-95B9-47BD-A8C8-274FBB1BB538}"/>
              </a:ext>
            </a:extLst>
          </p:cNvPr>
          <p:cNvGrpSpPr>
            <a:grpSpLocks/>
          </p:cNvGrpSpPr>
          <p:nvPr/>
        </p:nvGrpSpPr>
        <p:grpSpPr bwMode="auto">
          <a:xfrm>
            <a:off x="7772400" y="1905000"/>
            <a:ext cx="901700" cy="584200"/>
            <a:chOff x="1961" y="2928"/>
            <a:chExt cx="832" cy="336"/>
          </a:xfrm>
        </p:grpSpPr>
        <p:sp>
          <p:nvSpPr>
            <p:cNvPr id="50248" name="Line 72">
              <a:extLst>
                <a:ext uri="{FF2B5EF4-FFF2-40B4-BE49-F238E27FC236}">
                  <a16:creationId xmlns:a16="http://schemas.microsoft.com/office/drawing/2014/main" id="{71C4D394-3E6B-4169-A96A-4246496F2F2A}"/>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49" name="Line 73">
              <a:extLst>
                <a:ext uri="{FF2B5EF4-FFF2-40B4-BE49-F238E27FC236}">
                  <a16:creationId xmlns:a16="http://schemas.microsoft.com/office/drawing/2014/main" id="{C15E0254-4621-4218-8A09-7697C44C4480}"/>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0" name="Line 74">
              <a:extLst>
                <a:ext uri="{FF2B5EF4-FFF2-40B4-BE49-F238E27FC236}">
                  <a16:creationId xmlns:a16="http://schemas.microsoft.com/office/drawing/2014/main" id="{49EDBDB9-4369-485F-8DB9-B6468D70297E}"/>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1" name="Line 75">
              <a:extLst>
                <a:ext uri="{FF2B5EF4-FFF2-40B4-BE49-F238E27FC236}">
                  <a16:creationId xmlns:a16="http://schemas.microsoft.com/office/drawing/2014/main" id="{6396CEC4-F3D5-409E-A3ED-2ED2B98FAD4D}"/>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2" name="Line 76">
              <a:extLst>
                <a:ext uri="{FF2B5EF4-FFF2-40B4-BE49-F238E27FC236}">
                  <a16:creationId xmlns:a16="http://schemas.microsoft.com/office/drawing/2014/main" id="{DBF19E69-C8C3-48EF-B8E4-43DF153F6685}"/>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3" name="Rectangle 77">
              <a:extLst>
                <a:ext uri="{FF2B5EF4-FFF2-40B4-BE49-F238E27FC236}">
                  <a16:creationId xmlns:a16="http://schemas.microsoft.com/office/drawing/2014/main" id="{9EAE8650-26A0-4E7C-8DB3-61FD885C3871}"/>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4" name="Rectangle 78">
              <a:extLst>
                <a:ext uri="{FF2B5EF4-FFF2-40B4-BE49-F238E27FC236}">
                  <a16:creationId xmlns:a16="http://schemas.microsoft.com/office/drawing/2014/main" id="{9484207A-CD29-49A0-900E-9D0594663C81}"/>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5" name="Line 79">
              <a:extLst>
                <a:ext uri="{FF2B5EF4-FFF2-40B4-BE49-F238E27FC236}">
                  <a16:creationId xmlns:a16="http://schemas.microsoft.com/office/drawing/2014/main" id="{7573F550-70CB-4B9D-9237-0BD50861B443}"/>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56" name="Group 80">
            <a:extLst>
              <a:ext uri="{FF2B5EF4-FFF2-40B4-BE49-F238E27FC236}">
                <a16:creationId xmlns:a16="http://schemas.microsoft.com/office/drawing/2014/main" id="{9BA3F72C-D8BE-4239-8375-BB9DA53B1F86}"/>
              </a:ext>
            </a:extLst>
          </p:cNvPr>
          <p:cNvGrpSpPr>
            <a:grpSpLocks/>
          </p:cNvGrpSpPr>
          <p:nvPr/>
        </p:nvGrpSpPr>
        <p:grpSpPr bwMode="auto">
          <a:xfrm>
            <a:off x="7772400" y="2819400"/>
            <a:ext cx="901700" cy="584200"/>
            <a:chOff x="1961" y="2928"/>
            <a:chExt cx="832" cy="336"/>
          </a:xfrm>
        </p:grpSpPr>
        <p:sp>
          <p:nvSpPr>
            <p:cNvPr id="50257" name="Line 81">
              <a:extLst>
                <a:ext uri="{FF2B5EF4-FFF2-40B4-BE49-F238E27FC236}">
                  <a16:creationId xmlns:a16="http://schemas.microsoft.com/office/drawing/2014/main" id="{DEC8C72B-3E90-49B7-8A86-CA357DE0D3CA}"/>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8" name="Line 82">
              <a:extLst>
                <a:ext uri="{FF2B5EF4-FFF2-40B4-BE49-F238E27FC236}">
                  <a16:creationId xmlns:a16="http://schemas.microsoft.com/office/drawing/2014/main" id="{FD4440A7-063E-4564-95B4-8B13AD07CA22}"/>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59" name="Line 83">
              <a:extLst>
                <a:ext uri="{FF2B5EF4-FFF2-40B4-BE49-F238E27FC236}">
                  <a16:creationId xmlns:a16="http://schemas.microsoft.com/office/drawing/2014/main" id="{7F08CE53-ECE8-41D3-B4A4-60DA9B6C513A}"/>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0" name="Line 84">
              <a:extLst>
                <a:ext uri="{FF2B5EF4-FFF2-40B4-BE49-F238E27FC236}">
                  <a16:creationId xmlns:a16="http://schemas.microsoft.com/office/drawing/2014/main" id="{329B363A-0108-4C26-80FF-DE72F781B907}"/>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1" name="Line 85">
              <a:extLst>
                <a:ext uri="{FF2B5EF4-FFF2-40B4-BE49-F238E27FC236}">
                  <a16:creationId xmlns:a16="http://schemas.microsoft.com/office/drawing/2014/main" id="{5DD108C3-5ACA-4B57-9E85-E6AEABBFBA27}"/>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2" name="Rectangle 86">
              <a:extLst>
                <a:ext uri="{FF2B5EF4-FFF2-40B4-BE49-F238E27FC236}">
                  <a16:creationId xmlns:a16="http://schemas.microsoft.com/office/drawing/2014/main" id="{6C836F44-ED48-40A8-85C3-66F81248A7C1}"/>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3" name="Rectangle 87">
              <a:extLst>
                <a:ext uri="{FF2B5EF4-FFF2-40B4-BE49-F238E27FC236}">
                  <a16:creationId xmlns:a16="http://schemas.microsoft.com/office/drawing/2014/main" id="{5A61E688-F245-4C97-86A3-1625847A8153}"/>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4" name="Line 88">
              <a:extLst>
                <a:ext uri="{FF2B5EF4-FFF2-40B4-BE49-F238E27FC236}">
                  <a16:creationId xmlns:a16="http://schemas.microsoft.com/office/drawing/2014/main" id="{2C33B33B-CA6C-4187-95E9-3C32D6EA63AF}"/>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65" name="Group 89">
            <a:extLst>
              <a:ext uri="{FF2B5EF4-FFF2-40B4-BE49-F238E27FC236}">
                <a16:creationId xmlns:a16="http://schemas.microsoft.com/office/drawing/2014/main" id="{1A1C295F-60AD-4853-B1D3-F1BEED19DD7F}"/>
              </a:ext>
            </a:extLst>
          </p:cNvPr>
          <p:cNvGrpSpPr>
            <a:grpSpLocks/>
          </p:cNvGrpSpPr>
          <p:nvPr/>
        </p:nvGrpSpPr>
        <p:grpSpPr bwMode="auto">
          <a:xfrm>
            <a:off x="7772400" y="3657600"/>
            <a:ext cx="901700" cy="584200"/>
            <a:chOff x="1961" y="2928"/>
            <a:chExt cx="832" cy="336"/>
          </a:xfrm>
        </p:grpSpPr>
        <p:sp>
          <p:nvSpPr>
            <p:cNvPr id="50266" name="Line 90">
              <a:extLst>
                <a:ext uri="{FF2B5EF4-FFF2-40B4-BE49-F238E27FC236}">
                  <a16:creationId xmlns:a16="http://schemas.microsoft.com/office/drawing/2014/main" id="{075445F0-FCE9-42B3-B60D-6CDE5AFA4B9B}"/>
                </a:ext>
              </a:extLst>
            </p:cNvPr>
            <p:cNvSpPr>
              <a:spLocks noChangeShapeType="1"/>
            </p:cNvSpPr>
            <p:nvPr/>
          </p:nvSpPr>
          <p:spPr bwMode="auto">
            <a:xfrm>
              <a:off x="2793" y="2928"/>
              <a:ext cx="0" cy="336"/>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7" name="Line 91">
              <a:extLst>
                <a:ext uri="{FF2B5EF4-FFF2-40B4-BE49-F238E27FC236}">
                  <a16:creationId xmlns:a16="http://schemas.microsoft.com/office/drawing/2014/main" id="{990ACE9C-3B25-4466-BBF5-B2BB606665A5}"/>
                </a:ext>
              </a:extLst>
            </p:cNvPr>
            <p:cNvSpPr>
              <a:spLocks noChangeShapeType="1"/>
            </p:cNvSpPr>
            <p:nvPr/>
          </p:nvSpPr>
          <p:spPr bwMode="auto">
            <a:xfrm flipH="1">
              <a:off x="2075" y="2928"/>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8" name="Line 92">
              <a:extLst>
                <a:ext uri="{FF2B5EF4-FFF2-40B4-BE49-F238E27FC236}">
                  <a16:creationId xmlns:a16="http://schemas.microsoft.com/office/drawing/2014/main" id="{7C88C2BC-1312-456A-A0A6-C8EA300321BB}"/>
                </a:ext>
              </a:extLst>
            </p:cNvPr>
            <p:cNvSpPr>
              <a:spLocks noChangeShapeType="1"/>
            </p:cNvSpPr>
            <p:nvPr/>
          </p:nvSpPr>
          <p:spPr bwMode="auto">
            <a:xfrm flipH="1">
              <a:off x="2075" y="3264"/>
              <a:ext cx="718"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69" name="Line 93">
              <a:extLst>
                <a:ext uri="{FF2B5EF4-FFF2-40B4-BE49-F238E27FC236}">
                  <a16:creationId xmlns:a16="http://schemas.microsoft.com/office/drawing/2014/main" id="{1FFD4988-67C9-4F74-BBAE-0F113C5586CD}"/>
                </a:ext>
              </a:extLst>
            </p:cNvPr>
            <p:cNvSpPr>
              <a:spLocks noChangeShapeType="1"/>
            </p:cNvSpPr>
            <p:nvPr/>
          </p:nvSpPr>
          <p:spPr bwMode="auto">
            <a:xfrm>
              <a:off x="2075" y="2928"/>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0" name="Line 94">
              <a:extLst>
                <a:ext uri="{FF2B5EF4-FFF2-40B4-BE49-F238E27FC236}">
                  <a16:creationId xmlns:a16="http://schemas.microsoft.com/office/drawing/2014/main" id="{1B96D7F9-B0EE-4A5C-BC75-B78F39839D9C}"/>
                </a:ext>
              </a:extLst>
            </p:cNvPr>
            <p:cNvSpPr>
              <a:spLocks noChangeShapeType="1"/>
            </p:cNvSpPr>
            <p:nvPr/>
          </p:nvSpPr>
          <p:spPr bwMode="auto">
            <a:xfrm flipV="1">
              <a:off x="2075" y="3192"/>
              <a:ext cx="0" cy="72"/>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1" name="Rectangle 95">
              <a:extLst>
                <a:ext uri="{FF2B5EF4-FFF2-40B4-BE49-F238E27FC236}">
                  <a16:creationId xmlns:a16="http://schemas.microsoft.com/office/drawing/2014/main" id="{94FD08C5-119E-444B-83AF-C15A87ADBAB8}"/>
                </a:ext>
              </a:extLst>
            </p:cNvPr>
            <p:cNvSpPr>
              <a:spLocks noChangeArrowheads="1"/>
            </p:cNvSpPr>
            <p:nvPr/>
          </p:nvSpPr>
          <p:spPr bwMode="auto">
            <a:xfrm>
              <a:off x="1961" y="300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2" name="Rectangle 96">
              <a:extLst>
                <a:ext uri="{FF2B5EF4-FFF2-40B4-BE49-F238E27FC236}">
                  <a16:creationId xmlns:a16="http://schemas.microsoft.com/office/drawing/2014/main" id="{E076B3D3-6D37-4FB6-8617-BB25488A3242}"/>
                </a:ext>
              </a:extLst>
            </p:cNvPr>
            <p:cNvSpPr>
              <a:spLocks noChangeArrowheads="1"/>
            </p:cNvSpPr>
            <p:nvPr/>
          </p:nvSpPr>
          <p:spPr bwMode="auto">
            <a:xfrm>
              <a:off x="1961" y="3120"/>
              <a:ext cx="235" cy="72"/>
            </a:xfrm>
            <a:prstGeom prst="rect">
              <a:avLst/>
            </a:prstGeom>
            <a:noFill/>
            <a:ln w="28575">
              <a:solidFill>
                <a:schemeClr val="folHlink"/>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3" name="Line 97">
              <a:extLst>
                <a:ext uri="{FF2B5EF4-FFF2-40B4-BE49-F238E27FC236}">
                  <a16:creationId xmlns:a16="http://schemas.microsoft.com/office/drawing/2014/main" id="{1DA0C5A7-FBD9-43A1-986D-B4B5E766413E}"/>
                </a:ext>
              </a:extLst>
            </p:cNvPr>
            <p:cNvSpPr>
              <a:spLocks noChangeShapeType="1"/>
            </p:cNvSpPr>
            <p:nvPr/>
          </p:nvSpPr>
          <p:spPr bwMode="auto">
            <a:xfrm flipV="1">
              <a:off x="2075" y="3072"/>
              <a:ext cx="0" cy="48"/>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274" name="AutoShape 98">
            <a:extLst>
              <a:ext uri="{FF2B5EF4-FFF2-40B4-BE49-F238E27FC236}">
                <a16:creationId xmlns:a16="http://schemas.microsoft.com/office/drawing/2014/main" id="{5C1C0BED-8BC9-40EA-AB44-EB2FEFB1C734}"/>
              </a:ext>
            </a:extLst>
          </p:cNvPr>
          <p:cNvSpPr>
            <a:spLocks noChangeArrowheads="1"/>
          </p:cNvSpPr>
          <p:nvPr/>
        </p:nvSpPr>
        <p:spPr bwMode="auto">
          <a:xfrm>
            <a:off x="35052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5" name="AutoShape 99">
            <a:extLst>
              <a:ext uri="{FF2B5EF4-FFF2-40B4-BE49-F238E27FC236}">
                <a16:creationId xmlns:a16="http://schemas.microsoft.com/office/drawing/2014/main" id="{38B07C23-4AB2-483F-BA8D-3D70D18C6820}"/>
              </a:ext>
            </a:extLst>
          </p:cNvPr>
          <p:cNvSpPr>
            <a:spLocks noChangeArrowheads="1"/>
          </p:cNvSpPr>
          <p:nvPr/>
        </p:nvSpPr>
        <p:spPr bwMode="auto">
          <a:xfrm>
            <a:off x="52578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6" name="AutoShape 100">
            <a:extLst>
              <a:ext uri="{FF2B5EF4-FFF2-40B4-BE49-F238E27FC236}">
                <a16:creationId xmlns:a16="http://schemas.microsoft.com/office/drawing/2014/main" id="{C4C1D025-913C-4260-B2F0-209B586D2EE4}"/>
              </a:ext>
            </a:extLst>
          </p:cNvPr>
          <p:cNvSpPr>
            <a:spLocks noChangeArrowheads="1"/>
          </p:cNvSpPr>
          <p:nvPr/>
        </p:nvSpPr>
        <p:spPr bwMode="auto">
          <a:xfrm>
            <a:off x="6934200" y="2819400"/>
            <a:ext cx="685800" cy="533400"/>
          </a:xfrm>
          <a:prstGeom prst="rightArrow">
            <a:avLst>
              <a:gd name="adj1" fmla="val 54759"/>
              <a:gd name="adj2" fmla="val 78869"/>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77" name="Text Box 101">
            <a:extLst>
              <a:ext uri="{FF2B5EF4-FFF2-40B4-BE49-F238E27FC236}">
                <a16:creationId xmlns:a16="http://schemas.microsoft.com/office/drawing/2014/main" id="{A665B61B-603E-40C4-8EE9-C0A2E3A18FBA}"/>
              </a:ext>
            </a:extLst>
          </p:cNvPr>
          <p:cNvSpPr txBox="1">
            <a:spLocks noChangeArrowheads="1"/>
          </p:cNvSpPr>
          <p:nvPr/>
        </p:nvSpPr>
        <p:spPr bwMode="auto">
          <a:xfrm>
            <a:off x="3886200" y="4648200"/>
            <a:ext cx="15319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a:r>
              <a:rPr lang="en-US" altLang="en-US" sz="2800" b="1">
                <a:solidFill>
                  <a:schemeClr val="folHlink"/>
                </a:solidFill>
              </a:rPr>
              <a:t>Design</a:t>
            </a:r>
            <a:br>
              <a:rPr lang="en-US" altLang="en-US" sz="2800" b="1">
                <a:solidFill>
                  <a:schemeClr val="folHlink"/>
                </a:solidFill>
              </a:rPr>
            </a:br>
            <a:r>
              <a:rPr lang="en-US" altLang="en-US" sz="2800" b="1">
                <a:solidFill>
                  <a:schemeClr val="folHlink"/>
                </a:solidFill>
              </a:rPr>
              <a:t>Classes</a:t>
            </a:r>
          </a:p>
        </p:txBody>
      </p:sp>
      <p:grpSp>
        <p:nvGrpSpPr>
          <p:cNvPr id="50278" name="Group 102">
            <a:extLst>
              <a:ext uri="{FF2B5EF4-FFF2-40B4-BE49-F238E27FC236}">
                <a16:creationId xmlns:a16="http://schemas.microsoft.com/office/drawing/2014/main" id="{2DF7AD8F-03C3-4239-ADEF-2EC958C6F226}"/>
              </a:ext>
            </a:extLst>
          </p:cNvPr>
          <p:cNvGrpSpPr>
            <a:grpSpLocks/>
          </p:cNvGrpSpPr>
          <p:nvPr/>
        </p:nvGrpSpPr>
        <p:grpSpPr bwMode="auto">
          <a:xfrm>
            <a:off x="6096000" y="1981200"/>
            <a:ext cx="563563" cy="685800"/>
            <a:chOff x="1776" y="2400"/>
            <a:chExt cx="355" cy="432"/>
          </a:xfrm>
        </p:grpSpPr>
        <p:sp>
          <p:nvSpPr>
            <p:cNvPr id="50279" name="AutoShape 103">
              <a:extLst>
                <a:ext uri="{FF2B5EF4-FFF2-40B4-BE49-F238E27FC236}">
                  <a16:creationId xmlns:a16="http://schemas.microsoft.com/office/drawing/2014/main" id="{E2CCF8B7-3616-48A5-AF96-D3328B80814F}"/>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0" name="Line 104">
              <a:extLst>
                <a:ext uri="{FF2B5EF4-FFF2-40B4-BE49-F238E27FC236}">
                  <a16:creationId xmlns:a16="http://schemas.microsoft.com/office/drawing/2014/main" id="{66659400-2D09-433E-94FC-21A0C5EED169}"/>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1" name="Line 105">
              <a:extLst>
                <a:ext uri="{FF2B5EF4-FFF2-40B4-BE49-F238E27FC236}">
                  <a16:creationId xmlns:a16="http://schemas.microsoft.com/office/drawing/2014/main" id="{76E64814-0B64-4AC3-B14D-68E94616D66D}"/>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2" name="Line 106">
              <a:extLst>
                <a:ext uri="{FF2B5EF4-FFF2-40B4-BE49-F238E27FC236}">
                  <a16:creationId xmlns:a16="http://schemas.microsoft.com/office/drawing/2014/main" id="{ACCD49FD-9504-45C6-A915-78631B5EA082}"/>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3" name="Line 107">
              <a:extLst>
                <a:ext uri="{FF2B5EF4-FFF2-40B4-BE49-F238E27FC236}">
                  <a16:creationId xmlns:a16="http://schemas.microsoft.com/office/drawing/2014/main" id="{C6D0AA97-7AD3-432B-949D-6387C64509F6}"/>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4" name="Line 108">
              <a:extLst>
                <a:ext uri="{FF2B5EF4-FFF2-40B4-BE49-F238E27FC236}">
                  <a16:creationId xmlns:a16="http://schemas.microsoft.com/office/drawing/2014/main" id="{CF6482DC-414D-4D9E-B76C-995DD49E32B8}"/>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5" name="Line 109">
              <a:extLst>
                <a:ext uri="{FF2B5EF4-FFF2-40B4-BE49-F238E27FC236}">
                  <a16:creationId xmlns:a16="http://schemas.microsoft.com/office/drawing/2014/main" id="{EAB06929-A57C-4490-8B15-CF1DC181D6E5}"/>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6" name="Line 110">
              <a:extLst>
                <a:ext uri="{FF2B5EF4-FFF2-40B4-BE49-F238E27FC236}">
                  <a16:creationId xmlns:a16="http://schemas.microsoft.com/office/drawing/2014/main" id="{A7301662-0DA5-4C33-99EE-812BC718FDA8}"/>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87" name="Line 111">
              <a:extLst>
                <a:ext uri="{FF2B5EF4-FFF2-40B4-BE49-F238E27FC236}">
                  <a16:creationId xmlns:a16="http://schemas.microsoft.com/office/drawing/2014/main" id="{0CDCCD60-801E-43DB-826E-6886DC7D292F}"/>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88" name="Group 112">
            <a:extLst>
              <a:ext uri="{FF2B5EF4-FFF2-40B4-BE49-F238E27FC236}">
                <a16:creationId xmlns:a16="http://schemas.microsoft.com/office/drawing/2014/main" id="{DCC41C69-8854-4E9C-9BAB-E5309B5610DA}"/>
              </a:ext>
            </a:extLst>
          </p:cNvPr>
          <p:cNvGrpSpPr>
            <a:grpSpLocks/>
          </p:cNvGrpSpPr>
          <p:nvPr/>
        </p:nvGrpSpPr>
        <p:grpSpPr bwMode="auto">
          <a:xfrm>
            <a:off x="6096000" y="2819400"/>
            <a:ext cx="563563" cy="685800"/>
            <a:chOff x="1776" y="2400"/>
            <a:chExt cx="355" cy="432"/>
          </a:xfrm>
        </p:grpSpPr>
        <p:sp>
          <p:nvSpPr>
            <p:cNvPr id="50289" name="AutoShape 113">
              <a:extLst>
                <a:ext uri="{FF2B5EF4-FFF2-40B4-BE49-F238E27FC236}">
                  <a16:creationId xmlns:a16="http://schemas.microsoft.com/office/drawing/2014/main" id="{BA7294E5-4FE9-4BB8-A226-DCFC7F4D2DB0}"/>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0" name="Line 114">
              <a:extLst>
                <a:ext uri="{FF2B5EF4-FFF2-40B4-BE49-F238E27FC236}">
                  <a16:creationId xmlns:a16="http://schemas.microsoft.com/office/drawing/2014/main" id="{7D6D8FF1-1B9D-45D8-B646-D64042128348}"/>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1" name="Line 115">
              <a:extLst>
                <a:ext uri="{FF2B5EF4-FFF2-40B4-BE49-F238E27FC236}">
                  <a16:creationId xmlns:a16="http://schemas.microsoft.com/office/drawing/2014/main" id="{542167FB-DD43-4A6C-BBA2-B1C2578C6B62}"/>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2" name="Line 116">
              <a:extLst>
                <a:ext uri="{FF2B5EF4-FFF2-40B4-BE49-F238E27FC236}">
                  <a16:creationId xmlns:a16="http://schemas.microsoft.com/office/drawing/2014/main" id="{D82301B8-A3DD-45EC-AAE6-027364D2D00A}"/>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3" name="Line 117">
              <a:extLst>
                <a:ext uri="{FF2B5EF4-FFF2-40B4-BE49-F238E27FC236}">
                  <a16:creationId xmlns:a16="http://schemas.microsoft.com/office/drawing/2014/main" id="{82D8FD57-4436-49B7-B86B-5104EA40AB90}"/>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4" name="Line 118">
              <a:extLst>
                <a:ext uri="{FF2B5EF4-FFF2-40B4-BE49-F238E27FC236}">
                  <a16:creationId xmlns:a16="http://schemas.microsoft.com/office/drawing/2014/main" id="{E9A8AE52-B17E-4527-AA10-1242727AF4BC}"/>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5" name="Line 119">
              <a:extLst>
                <a:ext uri="{FF2B5EF4-FFF2-40B4-BE49-F238E27FC236}">
                  <a16:creationId xmlns:a16="http://schemas.microsoft.com/office/drawing/2014/main" id="{1E3DB554-37C7-41FD-BFB7-F4F695D7E999}"/>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6" name="Line 120">
              <a:extLst>
                <a:ext uri="{FF2B5EF4-FFF2-40B4-BE49-F238E27FC236}">
                  <a16:creationId xmlns:a16="http://schemas.microsoft.com/office/drawing/2014/main" id="{E2D72532-B95C-4E4F-A6F1-8E888B80127B}"/>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97" name="Line 121">
              <a:extLst>
                <a:ext uri="{FF2B5EF4-FFF2-40B4-BE49-F238E27FC236}">
                  <a16:creationId xmlns:a16="http://schemas.microsoft.com/office/drawing/2014/main" id="{849CB9A3-4704-41F4-A667-E3DEAC4DE840}"/>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298" name="Group 122">
            <a:extLst>
              <a:ext uri="{FF2B5EF4-FFF2-40B4-BE49-F238E27FC236}">
                <a16:creationId xmlns:a16="http://schemas.microsoft.com/office/drawing/2014/main" id="{87D5053C-2859-4D1E-B55F-B690EBA0533A}"/>
              </a:ext>
            </a:extLst>
          </p:cNvPr>
          <p:cNvGrpSpPr>
            <a:grpSpLocks/>
          </p:cNvGrpSpPr>
          <p:nvPr/>
        </p:nvGrpSpPr>
        <p:grpSpPr bwMode="auto">
          <a:xfrm>
            <a:off x="6096000" y="3733800"/>
            <a:ext cx="563563" cy="685800"/>
            <a:chOff x="1776" y="2400"/>
            <a:chExt cx="355" cy="432"/>
          </a:xfrm>
        </p:grpSpPr>
        <p:sp>
          <p:nvSpPr>
            <p:cNvPr id="50299" name="AutoShape 123">
              <a:extLst>
                <a:ext uri="{FF2B5EF4-FFF2-40B4-BE49-F238E27FC236}">
                  <a16:creationId xmlns:a16="http://schemas.microsoft.com/office/drawing/2014/main" id="{6350842F-D82B-4434-BF15-A2979DE923DD}"/>
                </a:ext>
              </a:extLst>
            </p:cNvPr>
            <p:cNvSpPr>
              <a:spLocks noChangeArrowheads="1"/>
            </p:cNvSpPr>
            <p:nvPr/>
          </p:nvSpPr>
          <p:spPr bwMode="auto">
            <a:xfrm>
              <a:off x="1776" y="2400"/>
              <a:ext cx="355" cy="432"/>
            </a:xfrm>
            <a:prstGeom prst="flowChartDocument">
              <a:avLst/>
            </a:prstGeom>
            <a:noFill/>
            <a:ln w="28575">
              <a:solidFill>
                <a:schemeClr val="folHlink"/>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0" name="Line 124">
              <a:extLst>
                <a:ext uri="{FF2B5EF4-FFF2-40B4-BE49-F238E27FC236}">
                  <a16:creationId xmlns:a16="http://schemas.microsoft.com/office/drawing/2014/main" id="{B6D48D92-BB3D-4A8D-8BA8-D904179D6520}"/>
                </a:ext>
              </a:extLst>
            </p:cNvPr>
            <p:cNvSpPr>
              <a:spLocks noChangeShapeType="1"/>
            </p:cNvSpPr>
            <p:nvPr/>
          </p:nvSpPr>
          <p:spPr bwMode="auto">
            <a:xfrm>
              <a:off x="1829" y="244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1" name="Line 125">
              <a:extLst>
                <a:ext uri="{FF2B5EF4-FFF2-40B4-BE49-F238E27FC236}">
                  <a16:creationId xmlns:a16="http://schemas.microsoft.com/office/drawing/2014/main" id="{5D8FA827-838B-4705-B1CF-8D3C655C8EBD}"/>
                </a:ext>
              </a:extLst>
            </p:cNvPr>
            <p:cNvSpPr>
              <a:spLocks noChangeShapeType="1"/>
            </p:cNvSpPr>
            <p:nvPr/>
          </p:nvSpPr>
          <p:spPr bwMode="auto">
            <a:xfrm>
              <a:off x="1829" y="2496"/>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2" name="Line 126">
              <a:extLst>
                <a:ext uri="{FF2B5EF4-FFF2-40B4-BE49-F238E27FC236}">
                  <a16:creationId xmlns:a16="http://schemas.microsoft.com/office/drawing/2014/main" id="{5F55A9F9-5DAF-4E39-817D-2FE604B4B929}"/>
                </a:ext>
              </a:extLst>
            </p:cNvPr>
            <p:cNvSpPr>
              <a:spLocks noChangeShapeType="1"/>
            </p:cNvSpPr>
            <p:nvPr/>
          </p:nvSpPr>
          <p:spPr bwMode="auto">
            <a:xfrm>
              <a:off x="1829" y="2544"/>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3" name="Line 127">
              <a:extLst>
                <a:ext uri="{FF2B5EF4-FFF2-40B4-BE49-F238E27FC236}">
                  <a16:creationId xmlns:a16="http://schemas.microsoft.com/office/drawing/2014/main" id="{F71F1E20-8624-4CA2-AC45-89D0FD93C033}"/>
                </a:ext>
              </a:extLst>
            </p:cNvPr>
            <p:cNvSpPr>
              <a:spLocks noChangeShapeType="1"/>
            </p:cNvSpPr>
            <p:nvPr/>
          </p:nvSpPr>
          <p:spPr bwMode="auto">
            <a:xfrm>
              <a:off x="1829" y="2592"/>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4" name="Line 128">
              <a:extLst>
                <a:ext uri="{FF2B5EF4-FFF2-40B4-BE49-F238E27FC236}">
                  <a16:creationId xmlns:a16="http://schemas.microsoft.com/office/drawing/2014/main" id="{057E4F80-87C3-44C2-A506-0FE7F0FF3CAC}"/>
                </a:ext>
              </a:extLst>
            </p:cNvPr>
            <p:cNvSpPr>
              <a:spLocks noChangeShapeType="1"/>
            </p:cNvSpPr>
            <p:nvPr/>
          </p:nvSpPr>
          <p:spPr bwMode="auto">
            <a:xfrm>
              <a:off x="1829" y="2640"/>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5" name="Line 129">
              <a:extLst>
                <a:ext uri="{FF2B5EF4-FFF2-40B4-BE49-F238E27FC236}">
                  <a16:creationId xmlns:a16="http://schemas.microsoft.com/office/drawing/2014/main" id="{C35B8FA9-FDBF-4DA6-A106-0C66EE32E94B}"/>
                </a:ext>
              </a:extLst>
            </p:cNvPr>
            <p:cNvSpPr>
              <a:spLocks noChangeShapeType="1"/>
            </p:cNvSpPr>
            <p:nvPr/>
          </p:nvSpPr>
          <p:spPr bwMode="auto">
            <a:xfrm>
              <a:off x="1829" y="2688"/>
              <a:ext cx="235"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6" name="Line 130">
              <a:extLst>
                <a:ext uri="{FF2B5EF4-FFF2-40B4-BE49-F238E27FC236}">
                  <a16:creationId xmlns:a16="http://schemas.microsoft.com/office/drawing/2014/main" id="{D1F3B667-4AA9-4730-B13A-E36D37AA2D14}"/>
                </a:ext>
              </a:extLst>
            </p:cNvPr>
            <p:cNvSpPr>
              <a:spLocks noChangeShapeType="1"/>
            </p:cNvSpPr>
            <p:nvPr/>
          </p:nvSpPr>
          <p:spPr bwMode="auto">
            <a:xfrm>
              <a:off x="1829" y="2736"/>
              <a:ext cx="144"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07" name="Line 131">
              <a:extLst>
                <a:ext uri="{FF2B5EF4-FFF2-40B4-BE49-F238E27FC236}">
                  <a16:creationId xmlns:a16="http://schemas.microsoft.com/office/drawing/2014/main" id="{3BB0E08B-FE47-41C4-A152-CC572F6AD527}"/>
                </a:ext>
              </a:extLst>
            </p:cNvPr>
            <p:cNvSpPr>
              <a:spLocks noChangeShapeType="1"/>
            </p:cNvSpPr>
            <p:nvPr/>
          </p:nvSpPr>
          <p:spPr bwMode="auto">
            <a:xfrm>
              <a:off x="1829" y="2784"/>
              <a:ext cx="91" cy="0"/>
            </a:xfrm>
            <a:prstGeom prst="line">
              <a:avLst/>
            </a:prstGeom>
            <a:noFill/>
            <a:ln w="28575">
              <a:solidFill>
                <a:schemeClr val="folHlink"/>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308" name="Rectangle 132">
            <a:extLst>
              <a:ext uri="{FF2B5EF4-FFF2-40B4-BE49-F238E27FC236}">
                <a16:creationId xmlns:a16="http://schemas.microsoft.com/office/drawing/2014/main" id="{BC3D2C80-167C-4492-BF91-A0C948B3058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solidFill>
                  <a:schemeClr val="tx1"/>
                </a:solidFill>
                <a:latin typeface="+mj-lt"/>
              </a:rPr>
              <a:t>A First Step Towards Executables</a:t>
            </a:r>
          </a:p>
        </p:txBody>
      </p:sp>
      <p:sp>
        <p:nvSpPr>
          <p:cNvPr id="50309" name="AutoShape 133">
            <a:extLst>
              <a:ext uri="{FF2B5EF4-FFF2-40B4-BE49-F238E27FC236}">
                <a16:creationId xmlns:a16="http://schemas.microsoft.com/office/drawing/2014/main" id="{0D5F8115-EC8E-4496-AB0E-F09A09F68898}"/>
              </a:ext>
            </a:extLst>
          </p:cNvPr>
          <p:cNvSpPr>
            <a:spLocks/>
          </p:cNvSpPr>
          <p:nvPr/>
        </p:nvSpPr>
        <p:spPr bwMode="auto">
          <a:xfrm rot="-5400000">
            <a:off x="2133600" y="4572000"/>
            <a:ext cx="381000" cy="2971800"/>
          </a:xfrm>
          <a:prstGeom prst="leftBrace">
            <a:avLst>
              <a:gd name="adj1" fmla="val 65000"/>
              <a:gd name="adj2" fmla="val 50000"/>
            </a:avLst>
          </a:prstGeom>
          <a:noFill/>
          <a:ln w="28575">
            <a:solidFill>
              <a:schemeClr val="tx2"/>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310" name="Rectangle 134">
            <a:extLst>
              <a:ext uri="{FF2B5EF4-FFF2-40B4-BE49-F238E27FC236}">
                <a16:creationId xmlns:a16="http://schemas.microsoft.com/office/drawing/2014/main" id="{5E1B1BB2-1B8E-4DF3-9193-7228EB56BB04}"/>
              </a:ext>
            </a:extLst>
          </p:cNvPr>
          <p:cNvSpPr>
            <a:spLocks noChangeArrowheads="1"/>
          </p:cNvSpPr>
          <p:nvPr/>
        </p:nvSpPr>
        <p:spPr bwMode="auto">
          <a:xfrm>
            <a:off x="2819400" y="6172200"/>
            <a:ext cx="211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a:solidFill>
                  <a:schemeClr val="tx2"/>
                </a:solidFill>
              </a:rPr>
              <a:t>Use-Case Analysis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479C1436-C9C8-4A64-84B5-2042534AF071}"/>
              </a:ext>
            </a:extLst>
          </p:cNvPr>
          <p:cNvSpPr>
            <a:spLocks noGrp="1" noChangeArrowheads="1"/>
          </p:cNvSpPr>
          <p:nvPr>
            <p:ph type="title"/>
          </p:nvPr>
        </p:nvSpPr>
        <p:spPr/>
        <p:txBody>
          <a:bodyPr/>
          <a:lstStyle/>
          <a:p>
            <a:pPr rtl="0"/>
            <a:r>
              <a:rPr lang="en-US" altLang="en-US"/>
              <a:t>  </a:t>
            </a:r>
          </a:p>
        </p:txBody>
      </p:sp>
      <p:sp>
        <p:nvSpPr>
          <p:cNvPr id="111619" name="Rectangle 3">
            <a:extLst>
              <a:ext uri="{FF2B5EF4-FFF2-40B4-BE49-F238E27FC236}">
                <a16:creationId xmlns:a16="http://schemas.microsoft.com/office/drawing/2014/main" id="{5FBB7D84-7C94-4B60-BA9E-4CC228FE210C}"/>
              </a:ext>
            </a:extLst>
          </p:cNvPr>
          <p:cNvSpPr>
            <a:spLocks noGrp="1" noChangeArrowheads="1"/>
          </p:cNvSpPr>
          <p:nvPr>
            <p:ph idx="1"/>
          </p:nvPr>
        </p:nvSpPr>
        <p:spPr/>
        <p:txBody>
          <a:bodyPr/>
          <a:lstStyle/>
          <a:p>
            <a:pPr algn="l" rtl="0">
              <a:buFontTx/>
              <a:buNone/>
            </a:pPr>
            <a:r>
              <a:rPr lang="en-US" altLang="en-US"/>
              <a:t>   </a:t>
            </a:r>
          </a:p>
        </p:txBody>
      </p:sp>
      <p:sp>
        <p:nvSpPr>
          <p:cNvPr id="28" name="Slide Number Placeholder 5">
            <a:extLst>
              <a:ext uri="{FF2B5EF4-FFF2-40B4-BE49-F238E27FC236}">
                <a16:creationId xmlns:a16="http://schemas.microsoft.com/office/drawing/2014/main" id="{1401CB46-6962-4930-BD81-A84811B0AB91}"/>
              </a:ext>
            </a:extLst>
          </p:cNvPr>
          <p:cNvSpPr>
            <a:spLocks noGrp="1"/>
          </p:cNvSpPr>
          <p:nvPr>
            <p:ph type="sldNum" sz="quarter" idx="12"/>
          </p:nvPr>
        </p:nvSpPr>
        <p:spPr/>
        <p:txBody>
          <a:bodyPr/>
          <a:lstStyle/>
          <a:p>
            <a:fld id="{35EA8FE8-93DF-49B6-BBD6-9D9C22F74222}" type="slidenum">
              <a:rPr lang="ar-SA" altLang="en-US"/>
              <a:pPr/>
              <a:t>50</a:t>
            </a:fld>
            <a:endParaRPr lang="en-US" altLang="en-US"/>
          </a:p>
        </p:txBody>
      </p:sp>
      <p:grpSp>
        <p:nvGrpSpPr>
          <p:cNvPr id="111620" name="Group 4">
            <a:extLst>
              <a:ext uri="{FF2B5EF4-FFF2-40B4-BE49-F238E27FC236}">
                <a16:creationId xmlns:a16="http://schemas.microsoft.com/office/drawing/2014/main" id="{F37B7908-1AF5-493B-B9F8-6812150C204F}"/>
              </a:ext>
            </a:extLst>
          </p:cNvPr>
          <p:cNvGrpSpPr>
            <a:grpSpLocks/>
          </p:cNvGrpSpPr>
          <p:nvPr/>
        </p:nvGrpSpPr>
        <p:grpSpPr bwMode="auto">
          <a:xfrm>
            <a:off x="2236788" y="2743200"/>
            <a:ext cx="809625" cy="944563"/>
            <a:chOff x="1829" y="672"/>
            <a:chExt cx="510" cy="595"/>
          </a:xfrm>
        </p:grpSpPr>
        <p:sp>
          <p:nvSpPr>
            <p:cNvPr id="111621" name="Text Box 5">
              <a:extLst>
                <a:ext uri="{FF2B5EF4-FFF2-40B4-BE49-F238E27FC236}">
                  <a16:creationId xmlns:a16="http://schemas.microsoft.com/office/drawing/2014/main" id="{8F14714C-F243-4994-9ED5-E7A78D554BCD}"/>
                </a:ext>
              </a:extLst>
            </p:cNvPr>
            <p:cNvSpPr txBox="1">
              <a:spLocks noChangeArrowheads="1"/>
            </p:cNvSpPr>
            <p:nvPr/>
          </p:nvSpPr>
          <p:spPr bwMode="auto">
            <a:xfrm>
              <a:off x="1880" y="1094"/>
              <a:ext cx="40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i="1" u="sng"/>
                <a:t>:</a:t>
              </a:r>
              <a:r>
                <a:rPr lang="en-US" altLang="en-US" u="sng"/>
                <a:t>Client</a:t>
              </a:r>
              <a:endParaRPr lang="en-US" altLang="en-US" i="1"/>
            </a:p>
          </p:txBody>
        </p:sp>
        <p:grpSp>
          <p:nvGrpSpPr>
            <p:cNvPr id="111622" name="Group 6">
              <a:extLst>
                <a:ext uri="{FF2B5EF4-FFF2-40B4-BE49-F238E27FC236}">
                  <a16:creationId xmlns:a16="http://schemas.microsoft.com/office/drawing/2014/main" id="{098B55CE-EFDE-4488-9939-48661B418C99}"/>
                </a:ext>
              </a:extLst>
            </p:cNvPr>
            <p:cNvGrpSpPr>
              <a:grpSpLocks/>
            </p:cNvGrpSpPr>
            <p:nvPr/>
          </p:nvGrpSpPr>
          <p:grpSpPr bwMode="auto">
            <a:xfrm>
              <a:off x="1829" y="672"/>
              <a:ext cx="510" cy="366"/>
              <a:chOff x="1824" y="672"/>
              <a:chExt cx="510" cy="366"/>
            </a:xfrm>
          </p:grpSpPr>
          <p:sp>
            <p:nvSpPr>
              <p:cNvPr id="111623" name="Oval 7">
                <a:extLst>
                  <a:ext uri="{FF2B5EF4-FFF2-40B4-BE49-F238E27FC236}">
                    <a16:creationId xmlns:a16="http://schemas.microsoft.com/office/drawing/2014/main" id="{2610807B-0178-43F9-B97D-93FCF6CB7F29}"/>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11624" name="Line 8">
                <a:extLst>
                  <a:ext uri="{FF2B5EF4-FFF2-40B4-BE49-F238E27FC236}">
                    <a16:creationId xmlns:a16="http://schemas.microsoft.com/office/drawing/2014/main" id="{B5E665E2-F1D2-4DEE-939C-B80150BB2620}"/>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25" name="Line 9">
                <a:extLst>
                  <a:ext uri="{FF2B5EF4-FFF2-40B4-BE49-F238E27FC236}">
                    <a16:creationId xmlns:a16="http://schemas.microsoft.com/office/drawing/2014/main" id="{88FC0D8E-A088-4999-9E7D-0B89BF7078C6}"/>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1626" name="Group 10">
            <a:extLst>
              <a:ext uri="{FF2B5EF4-FFF2-40B4-BE49-F238E27FC236}">
                <a16:creationId xmlns:a16="http://schemas.microsoft.com/office/drawing/2014/main" id="{A0D7BF91-B5A2-425A-8F31-08B2B2450BA9}"/>
              </a:ext>
            </a:extLst>
          </p:cNvPr>
          <p:cNvGrpSpPr>
            <a:grpSpLocks/>
          </p:cNvGrpSpPr>
          <p:nvPr/>
        </p:nvGrpSpPr>
        <p:grpSpPr bwMode="auto">
          <a:xfrm>
            <a:off x="6705600" y="3657600"/>
            <a:ext cx="901700" cy="944563"/>
            <a:chOff x="620" y="672"/>
            <a:chExt cx="568" cy="595"/>
          </a:xfrm>
        </p:grpSpPr>
        <p:sp>
          <p:nvSpPr>
            <p:cNvPr id="111627" name="Text Box 11">
              <a:extLst>
                <a:ext uri="{FF2B5EF4-FFF2-40B4-BE49-F238E27FC236}">
                  <a16:creationId xmlns:a16="http://schemas.microsoft.com/office/drawing/2014/main" id="{13930EAB-9CCC-484D-BEB2-275468053EAC}"/>
                </a:ext>
              </a:extLst>
            </p:cNvPr>
            <p:cNvSpPr txBox="1">
              <a:spLocks noChangeArrowheads="1"/>
            </p:cNvSpPr>
            <p:nvPr/>
          </p:nvSpPr>
          <p:spPr bwMode="auto">
            <a:xfrm>
              <a:off x="620" y="1094"/>
              <a:ext cx="56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:Supplier</a:t>
              </a:r>
            </a:p>
          </p:txBody>
        </p:sp>
        <p:grpSp>
          <p:nvGrpSpPr>
            <p:cNvPr id="111628" name="Group 12">
              <a:extLst>
                <a:ext uri="{FF2B5EF4-FFF2-40B4-BE49-F238E27FC236}">
                  <a16:creationId xmlns:a16="http://schemas.microsoft.com/office/drawing/2014/main" id="{EDAC2EC9-91C5-4E0C-AB2F-D8FCF4C5B33C}"/>
                </a:ext>
              </a:extLst>
            </p:cNvPr>
            <p:cNvGrpSpPr>
              <a:grpSpLocks/>
            </p:cNvGrpSpPr>
            <p:nvPr/>
          </p:nvGrpSpPr>
          <p:grpSpPr bwMode="auto">
            <a:xfrm>
              <a:off x="720" y="672"/>
              <a:ext cx="384" cy="366"/>
              <a:chOff x="720" y="672"/>
              <a:chExt cx="384" cy="366"/>
            </a:xfrm>
          </p:grpSpPr>
          <p:sp>
            <p:nvSpPr>
              <p:cNvPr id="111629" name="Oval 13">
                <a:extLst>
                  <a:ext uri="{FF2B5EF4-FFF2-40B4-BE49-F238E27FC236}">
                    <a16:creationId xmlns:a16="http://schemas.microsoft.com/office/drawing/2014/main" id="{23E33493-B3BD-4333-B59D-29236D4F4CD6}"/>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11630" name="Line 14">
                <a:extLst>
                  <a:ext uri="{FF2B5EF4-FFF2-40B4-BE49-F238E27FC236}">
                    <a16:creationId xmlns:a16="http://schemas.microsoft.com/office/drawing/2014/main" id="{CAD8236D-EF60-48C5-8C66-4CD282E0D95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11631" name="Line 15">
            <a:extLst>
              <a:ext uri="{FF2B5EF4-FFF2-40B4-BE49-F238E27FC236}">
                <a16:creationId xmlns:a16="http://schemas.microsoft.com/office/drawing/2014/main" id="{0BF993BD-7E63-4461-876B-2B6ACDCB2132}"/>
              </a:ext>
            </a:extLst>
          </p:cNvPr>
          <p:cNvSpPr>
            <a:spLocks noChangeShapeType="1"/>
          </p:cNvSpPr>
          <p:nvPr/>
        </p:nvSpPr>
        <p:spPr bwMode="auto">
          <a:xfrm>
            <a:off x="3200400" y="3124200"/>
            <a:ext cx="3581400" cy="6858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2" name="Text Box 16">
            <a:extLst>
              <a:ext uri="{FF2B5EF4-FFF2-40B4-BE49-F238E27FC236}">
                <a16:creationId xmlns:a16="http://schemas.microsoft.com/office/drawing/2014/main" id="{4BA08BF1-5B5D-4AF1-B4D7-EEE2A1DADD5C}"/>
              </a:ext>
            </a:extLst>
          </p:cNvPr>
          <p:cNvSpPr txBox="1">
            <a:spLocks noChangeArrowheads="1"/>
          </p:cNvSpPr>
          <p:nvPr/>
        </p:nvSpPr>
        <p:spPr bwMode="auto">
          <a:xfrm>
            <a:off x="4202544" y="3943926"/>
            <a:ext cx="2579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287338" indent="-287338">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dirty="0"/>
              <a:t>1: </a:t>
            </a:r>
            <a:r>
              <a:rPr lang="en-US" altLang="en-US" dirty="0" err="1"/>
              <a:t>PerformResponsibility</a:t>
            </a:r>
            <a:endParaRPr lang="en-US" altLang="en-US" dirty="0"/>
          </a:p>
        </p:txBody>
      </p:sp>
      <p:sp>
        <p:nvSpPr>
          <p:cNvPr id="111633" name="Line 17">
            <a:extLst>
              <a:ext uri="{FF2B5EF4-FFF2-40B4-BE49-F238E27FC236}">
                <a16:creationId xmlns:a16="http://schemas.microsoft.com/office/drawing/2014/main" id="{18BB40C8-E821-4B91-A381-5A90F6E5AEE7}"/>
              </a:ext>
            </a:extLst>
          </p:cNvPr>
          <p:cNvSpPr>
            <a:spLocks noChangeShapeType="1"/>
          </p:cNvSpPr>
          <p:nvPr/>
        </p:nvSpPr>
        <p:spPr bwMode="auto">
          <a:xfrm>
            <a:off x="4419600" y="3581400"/>
            <a:ext cx="762000" cy="15240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4" name="Text Box 18">
            <a:extLst>
              <a:ext uri="{FF2B5EF4-FFF2-40B4-BE49-F238E27FC236}">
                <a16:creationId xmlns:a16="http://schemas.microsoft.com/office/drawing/2014/main" id="{145FCA99-042B-4792-BDE3-A5F27CDEEB16}"/>
              </a:ext>
            </a:extLst>
          </p:cNvPr>
          <p:cNvSpPr txBox="1">
            <a:spLocks noChangeArrowheads="1"/>
          </p:cNvSpPr>
          <p:nvPr/>
        </p:nvSpPr>
        <p:spPr bwMode="auto">
          <a:xfrm>
            <a:off x="1828800" y="1524000"/>
            <a:ext cx="187801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Client Object</a:t>
            </a:r>
          </a:p>
        </p:txBody>
      </p:sp>
      <p:sp>
        <p:nvSpPr>
          <p:cNvPr id="111635" name="Text Box 19">
            <a:extLst>
              <a:ext uri="{FF2B5EF4-FFF2-40B4-BE49-F238E27FC236}">
                <a16:creationId xmlns:a16="http://schemas.microsoft.com/office/drawing/2014/main" id="{E667AE60-EE30-49AE-992B-15561FB33632}"/>
              </a:ext>
            </a:extLst>
          </p:cNvPr>
          <p:cNvSpPr txBox="1">
            <a:spLocks noChangeArrowheads="1"/>
          </p:cNvSpPr>
          <p:nvPr/>
        </p:nvSpPr>
        <p:spPr bwMode="auto">
          <a:xfrm>
            <a:off x="6019800" y="2133600"/>
            <a:ext cx="224948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Supplier Object</a:t>
            </a:r>
            <a:endParaRPr lang="en-US" altLang="en-US" sz="2800" b="1" i="1">
              <a:solidFill>
                <a:schemeClr val="accent2"/>
              </a:solidFill>
            </a:endParaRPr>
          </a:p>
        </p:txBody>
      </p:sp>
      <p:sp>
        <p:nvSpPr>
          <p:cNvPr id="111636" name="Line 20">
            <a:extLst>
              <a:ext uri="{FF2B5EF4-FFF2-40B4-BE49-F238E27FC236}">
                <a16:creationId xmlns:a16="http://schemas.microsoft.com/office/drawing/2014/main" id="{0A5FA2A4-9D64-4BBB-8D27-79205D228F64}"/>
              </a:ext>
            </a:extLst>
          </p:cNvPr>
          <p:cNvSpPr>
            <a:spLocks noChangeShapeType="1"/>
          </p:cNvSpPr>
          <p:nvPr/>
        </p:nvSpPr>
        <p:spPr bwMode="auto">
          <a:xfrm>
            <a:off x="2590800" y="1905000"/>
            <a:ext cx="76200" cy="7620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7" name="Line 21">
            <a:extLst>
              <a:ext uri="{FF2B5EF4-FFF2-40B4-BE49-F238E27FC236}">
                <a16:creationId xmlns:a16="http://schemas.microsoft.com/office/drawing/2014/main" id="{DA486262-1F21-471B-83D1-54568C8806DD}"/>
              </a:ext>
            </a:extLst>
          </p:cNvPr>
          <p:cNvSpPr>
            <a:spLocks noChangeShapeType="1"/>
          </p:cNvSpPr>
          <p:nvPr/>
        </p:nvSpPr>
        <p:spPr bwMode="auto">
          <a:xfrm>
            <a:off x="7010400" y="2590800"/>
            <a:ext cx="762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38" name="Text Box 22">
            <a:extLst>
              <a:ext uri="{FF2B5EF4-FFF2-40B4-BE49-F238E27FC236}">
                <a16:creationId xmlns:a16="http://schemas.microsoft.com/office/drawing/2014/main" id="{C77C8E9D-157C-4B3F-8154-8B262388DEC3}"/>
              </a:ext>
            </a:extLst>
          </p:cNvPr>
          <p:cNvSpPr txBox="1">
            <a:spLocks noChangeArrowheads="1"/>
          </p:cNvSpPr>
          <p:nvPr/>
        </p:nvSpPr>
        <p:spPr bwMode="auto">
          <a:xfrm>
            <a:off x="3505200" y="5562600"/>
            <a:ext cx="12890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Message</a:t>
            </a:r>
          </a:p>
        </p:txBody>
      </p:sp>
      <p:sp>
        <p:nvSpPr>
          <p:cNvPr id="111639" name="Line 23">
            <a:extLst>
              <a:ext uri="{FF2B5EF4-FFF2-40B4-BE49-F238E27FC236}">
                <a16:creationId xmlns:a16="http://schemas.microsoft.com/office/drawing/2014/main" id="{D75A658A-C33B-4F3D-8F4D-0E721AC2D3A4}"/>
              </a:ext>
            </a:extLst>
          </p:cNvPr>
          <p:cNvSpPr>
            <a:spLocks noChangeShapeType="1"/>
          </p:cNvSpPr>
          <p:nvPr/>
        </p:nvSpPr>
        <p:spPr bwMode="auto">
          <a:xfrm flipV="1">
            <a:off x="4191000" y="4495800"/>
            <a:ext cx="4572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40" name="Text Box 24">
            <a:extLst>
              <a:ext uri="{FF2B5EF4-FFF2-40B4-BE49-F238E27FC236}">
                <a16:creationId xmlns:a16="http://schemas.microsoft.com/office/drawing/2014/main" id="{03A1C9C4-420A-4AC0-B04D-752ABB4A6F1E}"/>
              </a:ext>
            </a:extLst>
          </p:cNvPr>
          <p:cNvSpPr txBox="1">
            <a:spLocks noChangeArrowheads="1"/>
          </p:cNvSpPr>
          <p:nvPr/>
        </p:nvSpPr>
        <p:spPr bwMode="auto">
          <a:xfrm>
            <a:off x="4267200" y="1981200"/>
            <a:ext cx="62547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i="1">
                <a:solidFill>
                  <a:schemeClr val="accent2"/>
                </a:solidFill>
              </a:rPr>
              <a:t>Link</a:t>
            </a:r>
          </a:p>
        </p:txBody>
      </p:sp>
      <p:sp>
        <p:nvSpPr>
          <p:cNvPr id="111641" name="Line 25">
            <a:extLst>
              <a:ext uri="{FF2B5EF4-FFF2-40B4-BE49-F238E27FC236}">
                <a16:creationId xmlns:a16="http://schemas.microsoft.com/office/drawing/2014/main" id="{DF59A66A-919C-4529-8856-ECCAE04B6ED6}"/>
              </a:ext>
            </a:extLst>
          </p:cNvPr>
          <p:cNvSpPr>
            <a:spLocks noChangeShapeType="1"/>
          </p:cNvSpPr>
          <p:nvPr/>
        </p:nvSpPr>
        <p:spPr bwMode="auto">
          <a:xfrm>
            <a:off x="4572000" y="2362200"/>
            <a:ext cx="152400" cy="990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11642" name="Rectangle 26">
            <a:extLst>
              <a:ext uri="{FF2B5EF4-FFF2-40B4-BE49-F238E27FC236}">
                <a16:creationId xmlns:a16="http://schemas.microsoft.com/office/drawing/2014/main" id="{466AE531-629F-48A7-8863-F33AC972DF80}"/>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The Anatomy of Collaboration Diagrams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7904DBA-9D1D-4445-A189-B83C04513990}"/>
              </a:ext>
            </a:extLst>
          </p:cNvPr>
          <p:cNvSpPr>
            <a:spLocks noGrp="1" noChangeArrowheads="1"/>
          </p:cNvSpPr>
          <p:nvPr>
            <p:ph type="title"/>
          </p:nvPr>
        </p:nvSpPr>
        <p:spPr/>
        <p:txBody>
          <a:bodyPr/>
          <a:lstStyle/>
          <a:p>
            <a:r>
              <a:rPr lang="en-US" altLang="en-US"/>
              <a:t>  </a:t>
            </a:r>
          </a:p>
        </p:txBody>
      </p:sp>
      <p:sp>
        <p:nvSpPr>
          <p:cNvPr id="112643" name="Rectangle 3">
            <a:extLst>
              <a:ext uri="{FF2B5EF4-FFF2-40B4-BE49-F238E27FC236}">
                <a16:creationId xmlns:a16="http://schemas.microsoft.com/office/drawing/2014/main" id="{549E09C5-AB8E-4CEF-8078-FB4107E5E40D}"/>
              </a:ext>
            </a:extLst>
          </p:cNvPr>
          <p:cNvSpPr>
            <a:spLocks noGrp="1" noChangeArrowheads="1"/>
          </p:cNvSpPr>
          <p:nvPr>
            <p:ph idx="1"/>
          </p:nvPr>
        </p:nvSpPr>
        <p:spPr>
          <a:xfrm>
            <a:off x="685800" y="533400"/>
            <a:ext cx="8305800" cy="6629400"/>
          </a:xfrm>
        </p:spPr>
        <p:txBody>
          <a:bodyPr/>
          <a:lstStyle/>
          <a:p>
            <a:pPr algn="l" rtl="0">
              <a:lnSpc>
                <a:spcPct val="90000"/>
              </a:lnSpc>
            </a:pPr>
            <a:r>
              <a:rPr lang="en-US" altLang="en-US" sz="3600" dirty="0"/>
              <a:t> </a:t>
            </a:r>
            <a:r>
              <a:rPr lang="en-US" altLang="en-US" sz="2000" b="1" dirty="0"/>
              <a:t>A collaboration diagram</a:t>
            </a:r>
            <a:r>
              <a:rPr lang="en-US" altLang="en-US" sz="2000" dirty="0"/>
              <a:t> describes a pattern of interaction among objects; it shows the objects participating in the interaction by their links to each other and the messages that they send to each other. </a:t>
            </a:r>
          </a:p>
          <a:p>
            <a:pPr algn="l" rtl="0">
              <a:lnSpc>
                <a:spcPct val="90000"/>
              </a:lnSpc>
            </a:pPr>
            <a:r>
              <a:rPr lang="en-US" altLang="en-US" sz="2000" dirty="0"/>
              <a:t>An </a:t>
            </a:r>
            <a:r>
              <a:rPr lang="en-US" altLang="en-US" sz="2000" b="1" dirty="0"/>
              <a:t>object</a:t>
            </a:r>
            <a:r>
              <a:rPr lang="en-US" altLang="en-US" sz="2000" dirty="0"/>
              <a:t> is represented in three ways: </a:t>
            </a:r>
            <a:r>
              <a:rPr lang="en-US" altLang="en-US" sz="2000" u="sng" dirty="0" err="1"/>
              <a:t>Objectname:Classname</a:t>
            </a:r>
            <a:r>
              <a:rPr lang="en-US" altLang="en-US" sz="2000" dirty="0"/>
              <a:t>, </a:t>
            </a:r>
            <a:r>
              <a:rPr lang="en-US" altLang="en-US" sz="2000" u="sng" dirty="0" err="1"/>
              <a:t>ObjectName</a:t>
            </a:r>
            <a:r>
              <a:rPr lang="en-US" altLang="en-US" sz="2000" dirty="0"/>
              <a:t>, and </a:t>
            </a:r>
            <a:r>
              <a:rPr lang="en-US" altLang="en-US" sz="2000" u="sng" dirty="0"/>
              <a:t>:</a:t>
            </a:r>
            <a:r>
              <a:rPr lang="en-US" altLang="en-US" sz="2000" u="sng" dirty="0" err="1"/>
              <a:t>ClassName</a:t>
            </a:r>
            <a:r>
              <a:rPr lang="en-US" altLang="en-US" sz="2000" dirty="0"/>
              <a:t>.</a:t>
            </a:r>
          </a:p>
          <a:p>
            <a:pPr algn="l" rtl="0">
              <a:lnSpc>
                <a:spcPct val="90000"/>
              </a:lnSpc>
            </a:pPr>
            <a:r>
              <a:rPr lang="en-US" altLang="en-US" sz="2000" dirty="0"/>
              <a:t>A </a:t>
            </a:r>
            <a:r>
              <a:rPr lang="en-US" altLang="en-US" sz="2000" b="1" dirty="0"/>
              <a:t>link</a:t>
            </a:r>
            <a:r>
              <a:rPr lang="en-US" altLang="en-US" sz="2000" dirty="0"/>
              <a:t> is a relationship among objects across which messages can be sent. In collaboration diagrams, a link is shown as a solid line between two objects.  	</a:t>
            </a:r>
          </a:p>
          <a:p>
            <a:pPr algn="l" rtl="0">
              <a:lnSpc>
                <a:spcPct val="90000"/>
              </a:lnSpc>
            </a:pPr>
            <a:r>
              <a:rPr lang="en-US" altLang="en-US" sz="2000" dirty="0"/>
              <a:t>A </a:t>
            </a:r>
            <a:r>
              <a:rPr lang="en-US" altLang="en-US" sz="2000" b="1" dirty="0"/>
              <a:t>message</a:t>
            </a:r>
            <a:r>
              <a:rPr lang="en-US" altLang="en-US" sz="2000" dirty="0"/>
              <a:t> is a communication between objects that conveys information with the expectation that activity will ensue. </a:t>
            </a:r>
          </a:p>
          <a:p>
            <a:pPr algn="l" rtl="0">
              <a:lnSpc>
                <a:spcPct val="90000"/>
              </a:lnSpc>
            </a:pPr>
            <a:r>
              <a:rPr lang="en-US" altLang="en-US" sz="2000" dirty="0"/>
              <a:t>In collaboration diagrams, </a:t>
            </a:r>
            <a:r>
              <a:rPr lang="en-US" altLang="en-US" sz="2000" b="1" dirty="0"/>
              <a:t>a message</a:t>
            </a:r>
            <a:r>
              <a:rPr lang="en-US" altLang="en-US" sz="2000" dirty="0"/>
              <a:t> is shown as a labeled arrow placed near a link. This means that the link is used to transport, or otherwise implement the delivery of the message to the target object. The arrow points along the link in the direction of the target object (the one that receives the message). The arrow is labeled with the name of the message, and its parameters. The arrow may also be labeled with a sequence number to show the sequence of the message in the overall interaction.  </a:t>
            </a:r>
          </a:p>
        </p:txBody>
      </p:sp>
      <p:sp>
        <p:nvSpPr>
          <p:cNvPr id="5" name="Slide Number Placeholder 5">
            <a:extLst>
              <a:ext uri="{FF2B5EF4-FFF2-40B4-BE49-F238E27FC236}">
                <a16:creationId xmlns:a16="http://schemas.microsoft.com/office/drawing/2014/main" id="{104CE70A-3252-4840-8766-5430A811366E}"/>
              </a:ext>
            </a:extLst>
          </p:cNvPr>
          <p:cNvSpPr>
            <a:spLocks noGrp="1"/>
          </p:cNvSpPr>
          <p:nvPr>
            <p:ph type="sldNum" sz="quarter" idx="12"/>
          </p:nvPr>
        </p:nvSpPr>
        <p:spPr/>
        <p:txBody>
          <a:bodyPr/>
          <a:lstStyle/>
          <a:p>
            <a:fld id="{25CE7B0A-927B-4794-89A3-93396CA6CDD5}" type="slidenum">
              <a:rPr lang="ar-SA" altLang="en-US"/>
              <a:pPr/>
              <a:t>51</a:t>
            </a:fld>
            <a:endParaRPr lang="en-US" altLang="en-US"/>
          </a:p>
        </p:txBody>
      </p:sp>
      <p:sp>
        <p:nvSpPr>
          <p:cNvPr id="6" name="Rectangle 2">
            <a:extLst>
              <a:ext uri="{FF2B5EF4-FFF2-40B4-BE49-F238E27FC236}">
                <a16:creationId xmlns:a16="http://schemas.microsoft.com/office/drawing/2014/main" id="{498968C2-DFA7-423E-AE25-3803105E23E4}"/>
              </a:ext>
            </a:extLst>
          </p:cNvPr>
          <p:cNvSpPr txBox="1">
            <a:spLocks noChangeArrowheads="1"/>
          </p:cNvSpPr>
          <p:nvPr/>
        </p:nvSpPr>
        <p:spPr bwMode="auto">
          <a:xfrm>
            <a:off x="982133" y="76200"/>
            <a:ext cx="7704667" cy="914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200"/>
              <a:t>Collaboration Diagram</a:t>
            </a:r>
            <a:endParaRPr lang="en-US" altLang="en-US"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0AE91AFB-E861-4113-B807-4448A0CC8655}"/>
              </a:ext>
            </a:extLst>
          </p:cNvPr>
          <p:cNvSpPr>
            <a:spLocks noGrp="1" noChangeArrowheads="1"/>
          </p:cNvSpPr>
          <p:nvPr>
            <p:ph type="title"/>
          </p:nvPr>
        </p:nvSpPr>
        <p:spPr>
          <a:xfrm>
            <a:off x="381000" y="228600"/>
            <a:ext cx="8229600" cy="1143000"/>
          </a:xfrm>
        </p:spPr>
        <p:txBody>
          <a:bodyPr/>
          <a:lstStyle/>
          <a:p>
            <a:r>
              <a:rPr lang="en-US" altLang="en-US"/>
              <a:t>  </a:t>
            </a:r>
          </a:p>
        </p:txBody>
      </p:sp>
      <p:sp>
        <p:nvSpPr>
          <p:cNvPr id="113667" name="Rectangle 3">
            <a:extLst>
              <a:ext uri="{FF2B5EF4-FFF2-40B4-BE49-F238E27FC236}">
                <a16:creationId xmlns:a16="http://schemas.microsoft.com/office/drawing/2014/main" id="{3730A10C-D023-43C4-953F-12928BB082E3}"/>
              </a:ext>
            </a:extLst>
          </p:cNvPr>
          <p:cNvSpPr>
            <a:spLocks noGrp="1" noChangeArrowheads="1"/>
          </p:cNvSpPr>
          <p:nvPr>
            <p:ph idx="1"/>
          </p:nvPr>
        </p:nvSpPr>
        <p:spPr/>
        <p:txBody>
          <a:bodyPr/>
          <a:lstStyle/>
          <a:p>
            <a:pPr algn="l" rtl="0">
              <a:buFontTx/>
              <a:buNone/>
            </a:pPr>
            <a:r>
              <a:rPr lang="en-US" altLang="en-US"/>
              <a:t>  </a:t>
            </a:r>
          </a:p>
        </p:txBody>
      </p:sp>
      <p:sp>
        <p:nvSpPr>
          <p:cNvPr id="54" name="Slide Number Placeholder 5">
            <a:extLst>
              <a:ext uri="{FF2B5EF4-FFF2-40B4-BE49-F238E27FC236}">
                <a16:creationId xmlns:a16="http://schemas.microsoft.com/office/drawing/2014/main" id="{BCF03E0A-F00E-4BB5-90E8-BCBFE89E2132}"/>
              </a:ext>
            </a:extLst>
          </p:cNvPr>
          <p:cNvSpPr>
            <a:spLocks noGrp="1"/>
          </p:cNvSpPr>
          <p:nvPr>
            <p:ph type="sldNum" sz="quarter" idx="12"/>
          </p:nvPr>
        </p:nvSpPr>
        <p:spPr/>
        <p:txBody>
          <a:bodyPr/>
          <a:lstStyle/>
          <a:p>
            <a:fld id="{F9ADF7FC-D7A2-4D1F-8708-2E397D35CF5B}" type="slidenum">
              <a:rPr lang="ar-SA" altLang="en-US"/>
              <a:pPr/>
              <a:t>52</a:t>
            </a:fld>
            <a:endParaRPr lang="en-US" altLang="en-US"/>
          </a:p>
        </p:txBody>
      </p:sp>
      <p:sp>
        <p:nvSpPr>
          <p:cNvPr id="113668" name="Rectangle 4">
            <a:extLst>
              <a:ext uri="{FF2B5EF4-FFF2-40B4-BE49-F238E27FC236}">
                <a16:creationId xmlns:a16="http://schemas.microsoft.com/office/drawing/2014/main" id="{E7F0D5D1-3BAA-4C25-BC28-BDC7F8121195}"/>
              </a:ext>
            </a:extLst>
          </p:cNvPr>
          <p:cNvSpPr>
            <a:spLocks noChangeArrowheads="1"/>
          </p:cNvSpPr>
          <p:nvPr/>
        </p:nvSpPr>
        <p:spPr bwMode="auto">
          <a:xfrm>
            <a:off x="-381000" y="228600"/>
            <a:ext cx="95250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spcBef>
                <a:spcPts val="500"/>
              </a:spcBef>
              <a:spcAft>
                <a:spcPts val="500"/>
              </a:spcAft>
            </a:pPr>
            <a:br>
              <a:rPr lang="en-US" altLang="en-US" sz="2000"/>
            </a:br>
            <a:r>
              <a:rPr lang="en-US" altLang="en-US" sz="2000"/>
              <a:t>     The following example shows the collaboration of objects to support the Register for Courses use case.</a:t>
            </a:r>
            <a:br>
              <a:rPr lang="en-US" altLang="en-US" sz="2000"/>
            </a:br>
            <a:endParaRPr lang="en-US" altLang="en-US" sz="3200" b="1" u="sng"/>
          </a:p>
        </p:txBody>
      </p:sp>
      <p:sp>
        <p:nvSpPr>
          <p:cNvPr id="113669" name="Oval 5">
            <a:extLst>
              <a:ext uri="{FF2B5EF4-FFF2-40B4-BE49-F238E27FC236}">
                <a16:creationId xmlns:a16="http://schemas.microsoft.com/office/drawing/2014/main" id="{6012BD88-F704-4C25-BF7F-B9C9AE85D79E}"/>
              </a:ext>
            </a:extLst>
          </p:cNvPr>
          <p:cNvSpPr>
            <a:spLocks noChangeArrowheads="1"/>
          </p:cNvSpPr>
          <p:nvPr/>
        </p:nvSpPr>
        <p:spPr bwMode="auto">
          <a:xfrm>
            <a:off x="1055688" y="2528888"/>
            <a:ext cx="263525" cy="249237"/>
          </a:xfrm>
          <a:prstGeom prst="ellipse">
            <a:avLst/>
          </a:prstGeom>
          <a:noFill/>
          <a:ln w="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670" name="Line 6">
            <a:extLst>
              <a:ext uri="{FF2B5EF4-FFF2-40B4-BE49-F238E27FC236}">
                <a16:creationId xmlns:a16="http://schemas.microsoft.com/office/drawing/2014/main" id="{FD2111FB-98AA-4CC2-9698-33D25E1DE13E}"/>
              </a:ext>
            </a:extLst>
          </p:cNvPr>
          <p:cNvSpPr>
            <a:spLocks noChangeShapeType="1"/>
          </p:cNvSpPr>
          <p:nvPr/>
        </p:nvSpPr>
        <p:spPr bwMode="auto">
          <a:xfrm>
            <a:off x="1181100" y="2751138"/>
            <a:ext cx="1588" cy="22225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1" name="Line 7">
            <a:extLst>
              <a:ext uri="{FF2B5EF4-FFF2-40B4-BE49-F238E27FC236}">
                <a16:creationId xmlns:a16="http://schemas.microsoft.com/office/drawing/2014/main" id="{17D9E8AA-82F5-4164-BD7A-89175DE0BF50}"/>
              </a:ext>
            </a:extLst>
          </p:cNvPr>
          <p:cNvSpPr>
            <a:spLocks noChangeShapeType="1"/>
          </p:cNvSpPr>
          <p:nvPr/>
        </p:nvSpPr>
        <p:spPr bwMode="auto">
          <a:xfrm>
            <a:off x="1001713" y="2820988"/>
            <a:ext cx="358775" cy="15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2" name="Freeform 8">
            <a:extLst>
              <a:ext uri="{FF2B5EF4-FFF2-40B4-BE49-F238E27FC236}">
                <a16:creationId xmlns:a16="http://schemas.microsoft.com/office/drawing/2014/main" id="{F8BC4E26-AE69-4850-9014-2F31EBCE7EA6}"/>
              </a:ext>
            </a:extLst>
          </p:cNvPr>
          <p:cNvSpPr>
            <a:spLocks/>
          </p:cNvSpPr>
          <p:nvPr/>
        </p:nvSpPr>
        <p:spPr bwMode="auto">
          <a:xfrm>
            <a:off x="917575" y="2973388"/>
            <a:ext cx="527050" cy="249237"/>
          </a:xfrm>
          <a:custGeom>
            <a:avLst/>
            <a:gdLst>
              <a:gd name="T0" fmla="*/ 0 w 38"/>
              <a:gd name="T1" fmla="*/ 18 h 18"/>
              <a:gd name="T2" fmla="*/ 19 w 38"/>
              <a:gd name="T3" fmla="*/ 0 h 18"/>
              <a:gd name="T4" fmla="*/ 38 w 38"/>
              <a:gd name="T5" fmla="*/ 18 h 18"/>
            </a:gdLst>
            <a:ahLst/>
            <a:cxnLst>
              <a:cxn ang="0">
                <a:pos x="T0" y="T1"/>
              </a:cxn>
              <a:cxn ang="0">
                <a:pos x="T2" y="T3"/>
              </a:cxn>
              <a:cxn ang="0">
                <a:pos x="T4" y="T5"/>
              </a:cxn>
            </a:cxnLst>
            <a:rect l="0" t="0" r="r" b="b"/>
            <a:pathLst>
              <a:path w="38" h="18">
                <a:moveTo>
                  <a:pt x="0" y="18"/>
                </a:moveTo>
                <a:lnTo>
                  <a:pt x="19" y="0"/>
                </a:lnTo>
                <a:lnTo>
                  <a:pt x="38" y="18"/>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673" name="Rectangle 9">
            <a:extLst>
              <a:ext uri="{FF2B5EF4-FFF2-40B4-BE49-F238E27FC236}">
                <a16:creationId xmlns:a16="http://schemas.microsoft.com/office/drawing/2014/main" id="{AB67898F-AE93-49D9-B8B6-8693F85ADD3C}"/>
              </a:ext>
            </a:extLst>
          </p:cNvPr>
          <p:cNvSpPr>
            <a:spLocks noChangeArrowheads="1"/>
          </p:cNvSpPr>
          <p:nvPr/>
        </p:nvSpPr>
        <p:spPr bwMode="auto">
          <a:xfrm>
            <a:off x="793750" y="3360738"/>
            <a:ext cx="8143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Student</a:t>
            </a:r>
            <a:endParaRPr lang="en-US" altLang="en-US" sz="1500"/>
          </a:p>
        </p:txBody>
      </p:sp>
      <p:sp>
        <p:nvSpPr>
          <p:cNvPr id="113674" name="Rectangle 10">
            <a:extLst>
              <a:ext uri="{FF2B5EF4-FFF2-40B4-BE49-F238E27FC236}">
                <a16:creationId xmlns:a16="http://schemas.microsoft.com/office/drawing/2014/main" id="{590A9C53-B9BB-4682-AAA3-BA49FAE10730}"/>
              </a:ext>
            </a:extLst>
          </p:cNvPr>
          <p:cNvSpPr>
            <a:spLocks noChangeArrowheads="1"/>
          </p:cNvSpPr>
          <p:nvPr/>
        </p:nvSpPr>
        <p:spPr bwMode="auto">
          <a:xfrm>
            <a:off x="5389563" y="2487613"/>
            <a:ext cx="1355725"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75" name="Rectangle 11">
            <a:extLst>
              <a:ext uri="{FF2B5EF4-FFF2-40B4-BE49-F238E27FC236}">
                <a16:creationId xmlns:a16="http://schemas.microsoft.com/office/drawing/2014/main" id="{91E5E755-203F-43C2-9441-CDA80A60AD63}"/>
              </a:ext>
            </a:extLst>
          </p:cNvPr>
          <p:cNvSpPr>
            <a:spLocks noChangeArrowheads="1"/>
          </p:cNvSpPr>
          <p:nvPr/>
        </p:nvSpPr>
        <p:spPr bwMode="auto">
          <a:xfrm>
            <a:off x="5638800" y="2543175"/>
            <a:ext cx="879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Maintain</a:t>
            </a:r>
            <a:endParaRPr lang="en-US" altLang="en-US" sz="1500"/>
          </a:p>
        </p:txBody>
      </p:sp>
      <p:sp>
        <p:nvSpPr>
          <p:cNvPr id="113676" name="Rectangle 12">
            <a:extLst>
              <a:ext uri="{FF2B5EF4-FFF2-40B4-BE49-F238E27FC236}">
                <a16:creationId xmlns:a16="http://schemas.microsoft.com/office/drawing/2014/main" id="{35907449-5D32-417C-9154-2F3676F90343}"/>
              </a:ext>
            </a:extLst>
          </p:cNvPr>
          <p:cNvSpPr>
            <a:spLocks noChangeArrowheads="1"/>
          </p:cNvSpPr>
          <p:nvPr/>
        </p:nvSpPr>
        <p:spPr bwMode="auto">
          <a:xfrm>
            <a:off x="5486400" y="2765425"/>
            <a:ext cx="12414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ScheduleForm</a:t>
            </a:r>
            <a:endParaRPr lang="en-US" altLang="en-US" sz="1500"/>
          </a:p>
        </p:txBody>
      </p:sp>
      <p:sp>
        <p:nvSpPr>
          <p:cNvPr id="113677" name="Rectangle 13">
            <a:extLst>
              <a:ext uri="{FF2B5EF4-FFF2-40B4-BE49-F238E27FC236}">
                <a16:creationId xmlns:a16="http://schemas.microsoft.com/office/drawing/2014/main" id="{544703DD-D953-4CFB-9C8C-E8564BD27504}"/>
              </a:ext>
            </a:extLst>
          </p:cNvPr>
          <p:cNvSpPr>
            <a:spLocks noChangeArrowheads="1"/>
          </p:cNvSpPr>
          <p:nvPr/>
        </p:nvSpPr>
        <p:spPr bwMode="auto">
          <a:xfrm>
            <a:off x="5445125" y="4124325"/>
            <a:ext cx="1244600"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78" name="Rectangle 14">
            <a:extLst>
              <a:ext uri="{FF2B5EF4-FFF2-40B4-BE49-F238E27FC236}">
                <a16:creationId xmlns:a16="http://schemas.microsoft.com/office/drawing/2014/main" id="{A74812C2-6282-4DB0-AB23-02F05869502C}"/>
              </a:ext>
            </a:extLst>
          </p:cNvPr>
          <p:cNvSpPr>
            <a:spLocks noChangeArrowheads="1"/>
          </p:cNvSpPr>
          <p:nvPr/>
        </p:nvSpPr>
        <p:spPr bwMode="auto">
          <a:xfrm>
            <a:off x="5513388" y="4179888"/>
            <a:ext cx="11763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Registration</a:t>
            </a:r>
            <a:endParaRPr lang="en-US" altLang="en-US" sz="1500"/>
          </a:p>
        </p:txBody>
      </p:sp>
      <p:sp>
        <p:nvSpPr>
          <p:cNvPr id="113679" name="Rectangle 15">
            <a:extLst>
              <a:ext uri="{FF2B5EF4-FFF2-40B4-BE49-F238E27FC236}">
                <a16:creationId xmlns:a16="http://schemas.microsoft.com/office/drawing/2014/main" id="{CA76A35D-C075-4835-BECF-B5A1F8AE48F3}"/>
              </a:ext>
            </a:extLst>
          </p:cNvPr>
          <p:cNvSpPr>
            <a:spLocks noChangeArrowheads="1"/>
          </p:cNvSpPr>
          <p:nvPr/>
        </p:nvSpPr>
        <p:spPr bwMode="auto">
          <a:xfrm>
            <a:off x="5692775" y="4400550"/>
            <a:ext cx="828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Controller</a:t>
            </a:r>
            <a:endParaRPr lang="en-US" altLang="en-US" sz="1500"/>
          </a:p>
        </p:txBody>
      </p:sp>
      <p:sp>
        <p:nvSpPr>
          <p:cNvPr id="113680" name="Rectangle 16">
            <a:extLst>
              <a:ext uri="{FF2B5EF4-FFF2-40B4-BE49-F238E27FC236}">
                <a16:creationId xmlns:a16="http://schemas.microsoft.com/office/drawing/2014/main" id="{1BF768A8-F869-4943-AF5B-88A3B077AD15}"/>
              </a:ext>
            </a:extLst>
          </p:cNvPr>
          <p:cNvSpPr>
            <a:spLocks noChangeArrowheads="1"/>
          </p:cNvSpPr>
          <p:nvPr/>
        </p:nvSpPr>
        <p:spPr bwMode="auto">
          <a:xfrm>
            <a:off x="5595938" y="5676900"/>
            <a:ext cx="955675" cy="7635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1" name="Rectangle 17">
            <a:extLst>
              <a:ext uri="{FF2B5EF4-FFF2-40B4-BE49-F238E27FC236}">
                <a16:creationId xmlns:a16="http://schemas.microsoft.com/office/drawing/2014/main" id="{8EA18779-1E03-44E0-A68D-299EC6531496}"/>
              </a:ext>
            </a:extLst>
          </p:cNvPr>
          <p:cNvSpPr>
            <a:spLocks noChangeArrowheads="1"/>
          </p:cNvSpPr>
          <p:nvPr/>
        </p:nvSpPr>
        <p:spPr bwMode="auto">
          <a:xfrm>
            <a:off x="5692775" y="5954713"/>
            <a:ext cx="849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:Schedule</a:t>
            </a:r>
            <a:endParaRPr lang="en-US" altLang="en-US" sz="1500"/>
          </a:p>
        </p:txBody>
      </p:sp>
      <p:sp>
        <p:nvSpPr>
          <p:cNvPr id="113683" name="Rectangle 19">
            <a:extLst>
              <a:ext uri="{FF2B5EF4-FFF2-40B4-BE49-F238E27FC236}">
                <a16:creationId xmlns:a16="http://schemas.microsoft.com/office/drawing/2014/main" id="{8FDDA554-9425-41FE-9009-457B1EC0DF51}"/>
              </a:ext>
            </a:extLst>
          </p:cNvPr>
          <p:cNvSpPr>
            <a:spLocks noChangeArrowheads="1"/>
          </p:cNvSpPr>
          <p:nvPr/>
        </p:nvSpPr>
        <p:spPr bwMode="auto">
          <a:xfrm>
            <a:off x="1720850" y="4332288"/>
            <a:ext cx="1466850"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4" name="Rectangle 20">
            <a:extLst>
              <a:ext uri="{FF2B5EF4-FFF2-40B4-BE49-F238E27FC236}">
                <a16:creationId xmlns:a16="http://schemas.microsoft.com/office/drawing/2014/main" id="{8F171DD2-FFA3-4A2F-A2D1-30F42876E0C4}"/>
              </a:ext>
            </a:extLst>
          </p:cNvPr>
          <p:cNvSpPr>
            <a:spLocks noChangeArrowheads="1"/>
          </p:cNvSpPr>
          <p:nvPr/>
        </p:nvSpPr>
        <p:spPr bwMode="auto">
          <a:xfrm>
            <a:off x="1790700" y="4387850"/>
            <a:ext cx="1431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CourseCatalog</a:t>
            </a:r>
            <a:endParaRPr lang="en-US" altLang="en-US" sz="1500"/>
          </a:p>
        </p:txBody>
      </p:sp>
      <p:sp>
        <p:nvSpPr>
          <p:cNvPr id="113685" name="Rectangle 21">
            <a:extLst>
              <a:ext uri="{FF2B5EF4-FFF2-40B4-BE49-F238E27FC236}">
                <a16:creationId xmlns:a16="http://schemas.microsoft.com/office/drawing/2014/main" id="{43932E60-8762-466D-A002-57C6DF47D418}"/>
              </a:ext>
            </a:extLst>
          </p:cNvPr>
          <p:cNvSpPr>
            <a:spLocks noChangeArrowheads="1"/>
          </p:cNvSpPr>
          <p:nvPr/>
        </p:nvSpPr>
        <p:spPr bwMode="auto">
          <a:xfrm>
            <a:off x="2136775" y="4610100"/>
            <a:ext cx="63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System</a:t>
            </a:r>
            <a:endParaRPr lang="en-US" altLang="en-US" sz="1500"/>
          </a:p>
        </p:txBody>
      </p:sp>
      <p:sp>
        <p:nvSpPr>
          <p:cNvPr id="113686" name="Rectangle 22">
            <a:extLst>
              <a:ext uri="{FF2B5EF4-FFF2-40B4-BE49-F238E27FC236}">
                <a16:creationId xmlns:a16="http://schemas.microsoft.com/office/drawing/2014/main" id="{CEE01689-B043-4A92-9EBF-8DED5ED1C39A}"/>
              </a:ext>
            </a:extLst>
          </p:cNvPr>
          <p:cNvSpPr>
            <a:spLocks noChangeArrowheads="1"/>
          </p:cNvSpPr>
          <p:nvPr/>
        </p:nvSpPr>
        <p:spPr bwMode="auto">
          <a:xfrm>
            <a:off x="3429000" y="914400"/>
            <a:ext cx="788988" cy="7620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3687" name="Rectangle 23">
            <a:extLst>
              <a:ext uri="{FF2B5EF4-FFF2-40B4-BE49-F238E27FC236}">
                <a16:creationId xmlns:a16="http://schemas.microsoft.com/office/drawing/2014/main" id="{5E10D71D-1550-4381-80FD-BC186E859D45}"/>
              </a:ext>
            </a:extLst>
          </p:cNvPr>
          <p:cNvSpPr>
            <a:spLocks noChangeArrowheads="1"/>
          </p:cNvSpPr>
          <p:nvPr/>
        </p:nvSpPr>
        <p:spPr bwMode="auto">
          <a:xfrm>
            <a:off x="3519488" y="9906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u="sng"/>
              <a:t> : Main</a:t>
            </a:r>
            <a:endParaRPr lang="en-US" altLang="en-US" sz="1500"/>
          </a:p>
        </p:txBody>
      </p:sp>
      <p:sp>
        <p:nvSpPr>
          <p:cNvPr id="113688" name="Rectangle 24">
            <a:extLst>
              <a:ext uri="{FF2B5EF4-FFF2-40B4-BE49-F238E27FC236}">
                <a16:creationId xmlns:a16="http://schemas.microsoft.com/office/drawing/2014/main" id="{488323AB-108D-4205-9A33-1714E08D334D}"/>
              </a:ext>
            </a:extLst>
          </p:cNvPr>
          <p:cNvSpPr>
            <a:spLocks noChangeArrowheads="1"/>
          </p:cNvSpPr>
          <p:nvPr/>
        </p:nvSpPr>
        <p:spPr bwMode="auto">
          <a:xfrm>
            <a:off x="3589338" y="1136072"/>
            <a:ext cx="62865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rtl="0" eaLnBrk="0" hangingPunct="0"/>
            <a:r>
              <a:rPr lang="en-US" altLang="en-US" sz="1500" u="sng"/>
              <a:t>Form</a:t>
            </a:r>
            <a:endParaRPr lang="en-US" altLang="en-US" sz="1500"/>
          </a:p>
        </p:txBody>
      </p:sp>
      <p:sp>
        <p:nvSpPr>
          <p:cNvPr id="113689" name="Line 25">
            <a:extLst>
              <a:ext uri="{FF2B5EF4-FFF2-40B4-BE49-F238E27FC236}">
                <a16:creationId xmlns:a16="http://schemas.microsoft.com/office/drawing/2014/main" id="{9E69A1BC-6250-443A-96E0-71FFC5A0EAA5}"/>
              </a:ext>
            </a:extLst>
          </p:cNvPr>
          <p:cNvSpPr>
            <a:spLocks noChangeShapeType="1"/>
          </p:cNvSpPr>
          <p:nvPr/>
        </p:nvSpPr>
        <p:spPr bwMode="auto">
          <a:xfrm>
            <a:off x="1430338" y="2876550"/>
            <a:ext cx="3959225" cy="158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0" name="Line 26">
            <a:extLst>
              <a:ext uri="{FF2B5EF4-FFF2-40B4-BE49-F238E27FC236}">
                <a16:creationId xmlns:a16="http://schemas.microsoft.com/office/drawing/2014/main" id="{73D0BEAF-B2E6-4246-93A7-3106B44CB7AD}"/>
              </a:ext>
            </a:extLst>
          </p:cNvPr>
          <p:cNvSpPr>
            <a:spLocks noChangeShapeType="1"/>
          </p:cNvSpPr>
          <p:nvPr/>
        </p:nvSpPr>
        <p:spPr bwMode="auto">
          <a:xfrm>
            <a:off x="3146425" y="2681288"/>
            <a:ext cx="525463" cy="15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1" name="Line 27">
            <a:extLst>
              <a:ext uri="{FF2B5EF4-FFF2-40B4-BE49-F238E27FC236}">
                <a16:creationId xmlns:a16="http://schemas.microsoft.com/office/drawing/2014/main" id="{76AC5CE1-DD1E-4221-81F7-E648547E1BFD}"/>
              </a:ext>
            </a:extLst>
          </p:cNvPr>
          <p:cNvSpPr>
            <a:spLocks noChangeShapeType="1"/>
          </p:cNvSpPr>
          <p:nvPr/>
        </p:nvSpPr>
        <p:spPr bwMode="auto">
          <a:xfrm flipH="1">
            <a:off x="3519488" y="2681288"/>
            <a:ext cx="152400" cy="6985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2" name="Line 28">
            <a:extLst>
              <a:ext uri="{FF2B5EF4-FFF2-40B4-BE49-F238E27FC236}">
                <a16:creationId xmlns:a16="http://schemas.microsoft.com/office/drawing/2014/main" id="{D05B4747-437A-48F3-87B6-20CA9A2929ED}"/>
              </a:ext>
            </a:extLst>
          </p:cNvPr>
          <p:cNvSpPr>
            <a:spLocks noChangeShapeType="1"/>
          </p:cNvSpPr>
          <p:nvPr/>
        </p:nvSpPr>
        <p:spPr bwMode="auto">
          <a:xfrm flipH="1" flipV="1">
            <a:off x="3519488" y="2613025"/>
            <a:ext cx="152400" cy="68263"/>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3" name="Rectangle 29">
            <a:extLst>
              <a:ext uri="{FF2B5EF4-FFF2-40B4-BE49-F238E27FC236}">
                <a16:creationId xmlns:a16="http://schemas.microsoft.com/office/drawing/2014/main" id="{B41C8BFA-92ED-423B-94E5-381ECD878BCF}"/>
              </a:ext>
            </a:extLst>
          </p:cNvPr>
          <p:cNvSpPr>
            <a:spLocks noChangeArrowheads="1"/>
          </p:cNvSpPr>
          <p:nvPr/>
        </p:nvSpPr>
        <p:spPr bwMode="auto">
          <a:xfrm>
            <a:off x="1512888" y="2376488"/>
            <a:ext cx="4003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5: // select 4 primary and 2 alternate offerings( )</a:t>
            </a:r>
          </a:p>
        </p:txBody>
      </p:sp>
      <p:sp>
        <p:nvSpPr>
          <p:cNvPr id="113694" name="Line 30">
            <a:extLst>
              <a:ext uri="{FF2B5EF4-FFF2-40B4-BE49-F238E27FC236}">
                <a16:creationId xmlns:a16="http://schemas.microsoft.com/office/drawing/2014/main" id="{66AB3AE2-7CBE-4518-BD0C-6032970C2C4E}"/>
              </a:ext>
            </a:extLst>
          </p:cNvPr>
          <p:cNvSpPr>
            <a:spLocks noChangeShapeType="1"/>
          </p:cNvSpPr>
          <p:nvPr/>
        </p:nvSpPr>
        <p:spPr bwMode="auto">
          <a:xfrm flipV="1">
            <a:off x="1430338" y="1544638"/>
            <a:ext cx="1965325" cy="116522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5" name="Line 31">
            <a:extLst>
              <a:ext uri="{FF2B5EF4-FFF2-40B4-BE49-F238E27FC236}">
                <a16:creationId xmlns:a16="http://schemas.microsoft.com/office/drawing/2014/main" id="{2CE4234B-3767-4280-BA99-A38CE8EA311A}"/>
              </a:ext>
            </a:extLst>
          </p:cNvPr>
          <p:cNvSpPr>
            <a:spLocks noChangeShapeType="1"/>
          </p:cNvSpPr>
          <p:nvPr/>
        </p:nvSpPr>
        <p:spPr bwMode="auto">
          <a:xfrm flipV="1">
            <a:off x="1831975" y="1974850"/>
            <a:ext cx="469900" cy="26352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6" name="Line 32">
            <a:extLst>
              <a:ext uri="{FF2B5EF4-FFF2-40B4-BE49-F238E27FC236}">
                <a16:creationId xmlns:a16="http://schemas.microsoft.com/office/drawing/2014/main" id="{ABA9B4A6-9EA1-436A-882F-19A6CEA35C88}"/>
              </a:ext>
            </a:extLst>
          </p:cNvPr>
          <p:cNvSpPr>
            <a:spLocks noChangeShapeType="1"/>
          </p:cNvSpPr>
          <p:nvPr/>
        </p:nvSpPr>
        <p:spPr bwMode="auto">
          <a:xfrm flipH="1">
            <a:off x="2190750" y="1974850"/>
            <a:ext cx="111125" cy="138113"/>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7" name="Line 33">
            <a:extLst>
              <a:ext uri="{FF2B5EF4-FFF2-40B4-BE49-F238E27FC236}">
                <a16:creationId xmlns:a16="http://schemas.microsoft.com/office/drawing/2014/main" id="{B9048025-A427-4DEB-BB69-720B52952343}"/>
              </a:ext>
            </a:extLst>
          </p:cNvPr>
          <p:cNvSpPr>
            <a:spLocks noChangeShapeType="1"/>
          </p:cNvSpPr>
          <p:nvPr/>
        </p:nvSpPr>
        <p:spPr bwMode="auto">
          <a:xfrm flipH="1">
            <a:off x="2122488" y="1974850"/>
            <a:ext cx="179387" cy="269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98" name="Rectangle 34">
            <a:extLst>
              <a:ext uri="{FF2B5EF4-FFF2-40B4-BE49-F238E27FC236}">
                <a16:creationId xmlns:a16="http://schemas.microsoft.com/office/drawing/2014/main" id="{FEF36664-F673-411B-87D7-D66C19ED588E}"/>
              </a:ext>
            </a:extLst>
          </p:cNvPr>
          <p:cNvSpPr>
            <a:spLocks noChangeArrowheads="1"/>
          </p:cNvSpPr>
          <p:nvPr/>
        </p:nvSpPr>
        <p:spPr bwMode="auto">
          <a:xfrm>
            <a:off x="738188" y="2127250"/>
            <a:ext cx="26384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1: // select maintain schedule( )</a:t>
            </a:r>
          </a:p>
        </p:txBody>
      </p:sp>
      <p:sp>
        <p:nvSpPr>
          <p:cNvPr id="113699" name="Line 35">
            <a:extLst>
              <a:ext uri="{FF2B5EF4-FFF2-40B4-BE49-F238E27FC236}">
                <a16:creationId xmlns:a16="http://schemas.microsoft.com/office/drawing/2014/main" id="{183D2193-8140-40B1-8368-6DBB00250B1D}"/>
              </a:ext>
            </a:extLst>
          </p:cNvPr>
          <p:cNvSpPr>
            <a:spLocks noChangeShapeType="1"/>
          </p:cNvSpPr>
          <p:nvPr/>
        </p:nvSpPr>
        <p:spPr bwMode="auto">
          <a:xfrm>
            <a:off x="6067425" y="3249613"/>
            <a:ext cx="1588" cy="874712"/>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0" name="Line 36">
            <a:extLst>
              <a:ext uri="{FF2B5EF4-FFF2-40B4-BE49-F238E27FC236}">
                <a16:creationId xmlns:a16="http://schemas.microsoft.com/office/drawing/2014/main" id="{90E1FD3C-3491-4A0E-9859-98AC6C690E36}"/>
              </a:ext>
            </a:extLst>
          </p:cNvPr>
          <p:cNvSpPr>
            <a:spLocks noChangeShapeType="1"/>
          </p:cNvSpPr>
          <p:nvPr/>
        </p:nvSpPr>
        <p:spPr bwMode="auto">
          <a:xfrm>
            <a:off x="6275388" y="3416300"/>
            <a:ext cx="1587" cy="54133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1" name="Line 37">
            <a:extLst>
              <a:ext uri="{FF2B5EF4-FFF2-40B4-BE49-F238E27FC236}">
                <a16:creationId xmlns:a16="http://schemas.microsoft.com/office/drawing/2014/main" id="{36E556A2-0352-467A-A8BE-53024F50ACC1}"/>
              </a:ext>
            </a:extLst>
          </p:cNvPr>
          <p:cNvSpPr>
            <a:spLocks noChangeShapeType="1"/>
          </p:cNvSpPr>
          <p:nvPr/>
        </p:nvSpPr>
        <p:spPr bwMode="auto">
          <a:xfrm flipV="1">
            <a:off x="6275388" y="3790950"/>
            <a:ext cx="55562" cy="1666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2" name="Line 38">
            <a:extLst>
              <a:ext uri="{FF2B5EF4-FFF2-40B4-BE49-F238E27FC236}">
                <a16:creationId xmlns:a16="http://schemas.microsoft.com/office/drawing/2014/main" id="{3F9A2C8D-0861-4A54-829C-01E43630270A}"/>
              </a:ext>
            </a:extLst>
          </p:cNvPr>
          <p:cNvSpPr>
            <a:spLocks noChangeShapeType="1"/>
          </p:cNvSpPr>
          <p:nvPr/>
        </p:nvSpPr>
        <p:spPr bwMode="auto">
          <a:xfrm flipH="1" flipV="1">
            <a:off x="6205538" y="3790950"/>
            <a:ext cx="69850" cy="166688"/>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3" name="Rectangle 39">
            <a:extLst>
              <a:ext uri="{FF2B5EF4-FFF2-40B4-BE49-F238E27FC236}">
                <a16:creationId xmlns:a16="http://schemas.microsoft.com/office/drawing/2014/main" id="{98072854-625A-4F44-A119-D8747E6641EE}"/>
              </a:ext>
            </a:extLst>
          </p:cNvPr>
          <p:cNvSpPr>
            <a:spLocks noChangeArrowheads="1"/>
          </p:cNvSpPr>
          <p:nvPr/>
        </p:nvSpPr>
        <p:spPr bwMode="auto">
          <a:xfrm>
            <a:off x="5208588" y="3582988"/>
            <a:ext cx="261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3: // get course offerings( )</a:t>
            </a:r>
          </a:p>
          <a:p>
            <a:pPr algn="l" rtl="0" eaLnBrk="0" hangingPunct="0"/>
            <a:r>
              <a:rPr lang="en-US" altLang="en-US" sz="1500"/>
              <a:t>6: // add courses to schedule( )</a:t>
            </a:r>
          </a:p>
        </p:txBody>
      </p:sp>
      <p:sp>
        <p:nvSpPr>
          <p:cNvPr id="113704" name="Line 40">
            <a:extLst>
              <a:ext uri="{FF2B5EF4-FFF2-40B4-BE49-F238E27FC236}">
                <a16:creationId xmlns:a16="http://schemas.microsoft.com/office/drawing/2014/main" id="{5798093F-B4B9-41B4-B721-D7F9AA76D68D}"/>
              </a:ext>
            </a:extLst>
          </p:cNvPr>
          <p:cNvSpPr>
            <a:spLocks noChangeShapeType="1"/>
          </p:cNvSpPr>
          <p:nvPr/>
        </p:nvSpPr>
        <p:spPr bwMode="auto">
          <a:xfrm flipH="1">
            <a:off x="3200400" y="4648200"/>
            <a:ext cx="2222500" cy="31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5" name="Line 41">
            <a:extLst>
              <a:ext uri="{FF2B5EF4-FFF2-40B4-BE49-F238E27FC236}">
                <a16:creationId xmlns:a16="http://schemas.microsoft.com/office/drawing/2014/main" id="{30A6C0BA-B550-404F-B400-49D34B917ABE}"/>
              </a:ext>
            </a:extLst>
          </p:cNvPr>
          <p:cNvSpPr>
            <a:spLocks noChangeShapeType="1"/>
          </p:cNvSpPr>
          <p:nvPr/>
        </p:nvSpPr>
        <p:spPr bwMode="auto">
          <a:xfrm>
            <a:off x="6067425" y="4886325"/>
            <a:ext cx="1588" cy="7905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6" name="Line 42">
            <a:extLst>
              <a:ext uri="{FF2B5EF4-FFF2-40B4-BE49-F238E27FC236}">
                <a16:creationId xmlns:a16="http://schemas.microsoft.com/office/drawing/2014/main" id="{78569A0B-5E63-4580-B604-973B842AD7A5}"/>
              </a:ext>
            </a:extLst>
          </p:cNvPr>
          <p:cNvSpPr>
            <a:spLocks noChangeShapeType="1"/>
          </p:cNvSpPr>
          <p:nvPr/>
        </p:nvSpPr>
        <p:spPr bwMode="auto">
          <a:xfrm>
            <a:off x="6275388" y="5011738"/>
            <a:ext cx="1587" cy="54133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7" name="Line 43">
            <a:extLst>
              <a:ext uri="{FF2B5EF4-FFF2-40B4-BE49-F238E27FC236}">
                <a16:creationId xmlns:a16="http://schemas.microsoft.com/office/drawing/2014/main" id="{A123DC83-12A5-40E6-8170-7CBA605C539B}"/>
              </a:ext>
            </a:extLst>
          </p:cNvPr>
          <p:cNvSpPr>
            <a:spLocks noChangeShapeType="1"/>
          </p:cNvSpPr>
          <p:nvPr/>
        </p:nvSpPr>
        <p:spPr bwMode="auto">
          <a:xfrm flipV="1">
            <a:off x="6275388" y="5386388"/>
            <a:ext cx="55562" cy="166687"/>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8" name="Line 44">
            <a:extLst>
              <a:ext uri="{FF2B5EF4-FFF2-40B4-BE49-F238E27FC236}">
                <a16:creationId xmlns:a16="http://schemas.microsoft.com/office/drawing/2014/main" id="{54C47401-422F-404D-8D82-5758BC89A763}"/>
              </a:ext>
            </a:extLst>
          </p:cNvPr>
          <p:cNvSpPr>
            <a:spLocks noChangeShapeType="1"/>
          </p:cNvSpPr>
          <p:nvPr/>
        </p:nvSpPr>
        <p:spPr bwMode="auto">
          <a:xfrm flipH="1" flipV="1">
            <a:off x="6205538" y="5386388"/>
            <a:ext cx="69850" cy="166687"/>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09" name="Rectangle 45">
            <a:extLst>
              <a:ext uri="{FF2B5EF4-FFF2-40B4-BE49-F238E27FC236}">
                <a16:creationId xmlns:a16="http://schemas.microsoft.com/office/drawing/2014/main" id="{EFC1D949-9266-4E50-8454-E0324C2418CA}"/>
              </a:ext>
            </a:extLst>
          </p:cNvPr>
          <p:cNvSpPr>
            <a:spLocks noChangeArrowheads="1"/>
          </p:cNvSpPr>
          <p:nvPr/>
        </p:nvSpPr>
        <p:spPr bwMode="auto">
          <a:xfrm>
            <a:off x="5402263" y="5178425"/>
            <a:ext cx="2254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7: // create with offerings( )</a:t>
            </a:r>
          </a:p>
        </p:txBody>
      </p:sp>
      <p:sp>
        <p:nvSpPr>
          <p:cNvPr id="113710" name="Line 46">
            <a:extLst>
              <a:ext uri="{FF2B5EF4-FFF2-40B4-BE49-F238E27FC236}">
                <a16:creationId xmlns:a16="http://schemas.microsoft.com/office/drawing/2014/main" id="{9AD46E79-932A-45BB-904F-4955F94E5FC6}"/>
              </a:ext>
            </a:extLst>
          </p:cNvPr>
          <p:cNvSpPr>
            <a:spLocks noChangeShapeType="1"/>
          </p:cNvSpPr>
          <p:nvPr/>
        </p:nvSpPr>
        <p:spPr bwMode="auto">
          <a:xfrm>
            <a:off x="4198938" y="1585913"/>
            <a:ext cx="1314450" cy="90170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1" name="Line 47">
            <a:extLst>
              <a:ext uri="{FF2B5EF4-FFF2-40B4-BE49-F238E27FC236}">
                <a16:creationId xmlns:a16="http://schemas.microsoft.com/office/drawing/2014/main" id="{36FE4C19-3BF4-45AE-A1C5-F9737DC33D99}"/>
              </a:ext>
            </a:extLst>
          </p:cNvPr>
          <p:cNvSpPr>
            <a:spLocks noChangeShapeType="1"/>
          </p:cNvSpPr>
          <p:nvPr/>
        </p:nvSpPr>
        <p:spPr bwMode="auto">
          <a:xfrm>
            <a:off x="4545013" y="1585913"/>
            <a:ext cx="442912" cy="30480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2" name="Line 48">
            <a:extLst>
              <a:ext uri="{FF2B5EF4-FFF2-40B4-BE49-F238E27FC236}">
                <a16:creationId xmlns:a16="http://schemas.microsoft.com/office/drawing/2014/main" id="{5EF40A07-7BAB-4CD5-A359-74C24ADFAEEF}"/>
              </a:ext>
            </a:extLst>
          </p:cNvPr>
          <p:cNvSpPr>
            <a:spLocks noChangeShapeType="1"/>
          </p:cNvSpPr>
          <p:nvPr/>
        </p:nvSpPr>
        <p:spPr bwMode="auto">
          <a:xfrm flipH="1" flipV="1">
            <a:off x="4891088" y="1738313"/>
            <a:ext cx="96837" cy="152400"/>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3" name="Line 49">
            <a:extLst>
              <a:ext uri="{FF2B5EF4-FFF2-40B4-BE49-F238E27FC236}">
                <a16:creationId xmlns:a16="http://schemas.microsoft.com/office/drawing/2014/main" id="{FE8A4305-E055-4437-8445-E165E31B87A5}"/>
              </a:ext>
            </a:extLst>
          </p:cNvPr>
          <p:cNvSpPr>
            <a:spLocks noChangeShapeType="1"/>
          </p:cNvSpPr>
          <p:nvPr/>
        </p:nvSpPr>
        <p:spPr bwMode="auto">
          <a:xfrm flipH="1" flipV="1">
            <a:off x="4806950" y="1849438"/>
            <a:ext cx="180975" cy="41275"/>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714" name="Rectangle 50">
            <a:extLst>
              <a:ext uri="{FF2B5EF4-FFF2-40B4-BE49-F238E27FC236}">
                <a16:creationId xmlns:a16="http://schemas.microsoft.com/office/drawing/2014/main" id="{4A9237CB-2C75-4373-BF79-1F7EB1AD2C8B}"/>
              </a:ext>
            </a:extLst>
          </p:cNvPr>
          <p:cNvSpPr>
            <a:spLocks noChangeArrowheads="1"/>
          </p:cNvSpPr>
          <p:nvPr/>
        </p:nvSpPr>
        <p:spPr bwMode="auto">
          <a:xfrm>
            <a:off x="4503738" y="1474788"/>
            <a:ext cx="2224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a:t>2: // open schedule form( )</a:t>
            </a:r>
          </a:p>
        </p:txBody>
      </p:sp>
      <p:sp>
        <p:nvSpPr>
          <p:cNvPr id="113715" name="Rectangle 51">
            <a:extLst>
              <a:ext uri="{FF2B5EF4-FFF2-40B4-BE49-F238E27FC236}">
                <a16:creationId xmlns:a16="http://schemas.microsoft.com/office/drawing/2014/main" id="{D5F127BB-B7F8-4306-85AF-EECD321F8CE7}"/>
              </a:ext>
            </a:extLst>
          </p:cNvPr>
          <p:cNvSpPr>
            <a:spLocks noChangeArrowheads="1"/>
          </p:cNvSpPr>
          <p:nvPr/>
        </p:nvSpPr>
        <p:spPr bwMode="auto">
          <a:xfrm>
            <a:off x="3200400" y="4419600"/>
            <a:ext cx="222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rtl="0" eaLnBrk="0" hangingPunct="0"/>
            <a:r>
              <a:rPr lang="en-US" altLang="en-US" sz="1500"/>
              <a:t>4: // get course offerings( )</a:t>
            </a:r>
          </a:p>
        </p:txBody>
      </p:sp>
      <p:sp>
        <p:nvSpPr>
          <p:cNvPr id="113716" name="Text Box 52">
            <a:extLst>
              <a:ext uri="{FF2B5EF4-FFF2-40B4-BE49-F238E27FC236}">
                <a16:creationId xmlns:a16="http://schemas.microsoft.com/office/drawing/2014/main" id="{6308E7B6-3329-4462-87B8-4485B320D116}"/>
              </a:ext>
            </a:extLst>
          </p:cNvPr>
          <p:cNvSpPr txBox="1">
            <a:spLocks noChangeArrowheads="1"/>
          </p:cNvSpPr>
          <p:nvPr/>
        </p:nvSpPr>
        <p:spPr bwMode="auto">
          <a:xfrm>
            <a:off x="990600" y="6096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cxnSp>
        <p:nvCxnSpPr>
          <p:cNvPr id="3" name="Straight Arrow Connector 2">
            <a:extLst>
              <a:ext uri="{FF2B5EF4-FFF2-40B4-BE49-F238E27FC236}">
                <a16:creationId xmlns:a16="http://schemas.microsoft.com/office/drawing/2014/main" id="{0756DFAB-F4CB-4242-944F-80EBAC8C00F7}"/>
              </a:ext>
            </a:extLst>
          </p:cNvPr>
          <p:cNvCxnSpPr/>
          <p:nvPr/>
        </p:nvCxnSpPr>
        <p:spPr>
          <a:xfrm flipH="1">
            <a:off x="3903663" y="4754562"/>
            <a:ext cx="668337"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02188F9C-8764-432C-BBA2-5C9C99083744}"/>
              </a:ext>
            </a:extLst>
          </p:cNvPr>
          <p:cNvSpPr>
            <a:spLocks noGrp="1" noChangeArrowheads="1"/>
          </p:cNvSpPr>
          <p:nvPr>
            <p:ph type="title"/>
          </p:nvPr>
        </p:nvSpPr>
        <p:spPr>
          <a:xfrm>
            <a:off x="457200" y="274638"/>
            <a:ext cx="8229600" cy="639762"/>
          </a:xfrm>
        </p:spPr>
        <p:txBody>
          <a:bodyPr/>
          <a:lstStyle/>
          <a:p>
            <a:r>
              <a:rPr lang="en-US" altLang="en-US" sz="4000"/>
              <a:t>  </a:t>
            </a:r>
          </a:p>
        </p:txBody>
      </p:sp>
      <p:sp>
        <p:nvSpPr>
          <p:cNvPr id="114691" name="Rectangle 3">
            <a:extLst>
              <a:ext uri="{FF2B5EF4-FFF2-40B4-BE49-F238E27FC236}">
                <a16:creationId xmlns:a16="http://schemas.microsoft.com/office/drawing/2014/main" id="{4F59F3EB-38C1-4CE1-915B-B23038AC35DF}"/>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83078311-2E66-4EC1-A8B6-2A431DD29E05}"/>
              </a:ext>
            </a:extLst>
          </p:cNvPr>
          <p:cNvSpPr>
            <a:spLocks noGrp="1"/>
          </p:cNvSpPr>
          <p:nvPr>
            <p:ph type="sldNum" sz="quarter" idx="12"/>
          </p:nvPr>
        </p:nvSpPr>
        <p:spPr/>
        <p:txBody>
          <a:bodyPr/>
          <a:lstStyle/>
          <a:p>
            <a:fld id="{E96A5941-B61E-4AA5-BE4E-4F21B616A7AA}" type="slidenum">
              <a:rPr lang="ar-SA" altLang="en-US"/>
              <a:pPr/>
              <a:t>53</a:t>
            </a:fld>
            <a:endParaRPr lang="en-US" altLang="en-US"/>
          </a:p>
        </p:txBody>
      </p:sp>
      <p:sp>
        <p:nvSpPr>
          <p:cNvPr id="114693" name="Text Box 5">
            <a:extLst>
              <a:ext uri="{FF2B5EF4-FFF2-40B4-BE49-F238E27FC236}">
                <a16:creationId xmlns:a16="http://schemas.microsoft.com/office/drawing/2014/main" id="{1C2553EA-8DCE-4CB4-B080-96CC42B8B150}"/>
              </a:ext>
            </a:extLst>
          </p:cNvPr>
          <p:cNvSpPr txBox="1">
            <a:spLocks noChangeArrowheads="1"/>
          </p:cNvSpPr>
          <p:nvPr/>
        </p:nvSpPr>
        <p:spPr bwMode="auto">
          <a:xfrm>
            <a:off x="304800" y="0"/>
            <a:ext cx="83820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ts val="500"/>
              </a:spcBef>
              <a:spcAft>
                <a:spcPts val="500"/>
              </a:spcAft>
            </a:pPr>
            <a:r>
              <a:rPr lang="en-US" altLang="en-US" sz="2000">
                <a:solidFill>
                  <a:schemeClr val="tx2"/>
                </a:solidFill>
              </a:rPr>
              <a:t>The following example shows the collaboration of objects to support the </a:t>
            </a:r>
          </a:p>
          <a:p>
            <a:pPr algn="ctr">
              <a:spcBef>
                <a:spcPts val="500"/>
              </a:spcBef>
              <a:spcAft>
                <a:spcPts val="500"/>
              </a:spcAft>
            </a:pPr>
            <a:r>
              <a:rPr lang="en-US" altLang="en-US" sz="2000">
                <a:solidFill>
                  <a:schemeClr val="tx2"/>
                </a:solidFill>
              </a:rPr>
              <a:t>Create Course use case.</a:t>
            </a:r>
          </a:p>
          <a:p>
            <a:pPr>
              <a:spcBef>
                <a:spcPct val="50000"/>
              </a:spcBef>
            </a:pPr>
            <a:endParaRPr lang="en-US" altLang="en-US"/>
          </a:p>
        </p:txBody>
      </p:sp>
      <p:pic>
        <p:nvPicPr>
          <p:cNvPr id="3" name="Picture 2">
            <a:extLst>
              <a:ext uri="{FF2B5EF4-FFF2-40B4-BE49-F238E27FC236}">
                <a16:creationId xmlns:a16="http://schemas.microsoft.com/office/drawing/2014/main" id="{1C7141CB-6C0E-413B-ADA4-53A6EDAAB588}"/>
              </a:ext>
            </a:extLst>
          </p:cNvPr>
          <p:cNvPicPr>
            <a:picLocks noChangeAspect="1"/>
          </p:cNvPicPr>
          <p:nvPr/>
        </p:nvPicPr>
        <p:blipFill>
          <a:blip r:embed="rId2"/>
          <a:stretch>
            <a:fillRect/>
          </a:stretch>
        </p:blipFill>
        <p:spPr>
          <a:xfrm>
            <a:off x="956733" y="1023284"/>
            <a:ext cx="7668964" cy="5334000"/>
          </a:xfrm>
          <a:prstGeom prst="rect">
            <a:avLst/>
          </a:prstGeom>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Describing Responsibilities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54</a:t>
            </a:fld>
            <a:endParaRPr lang="en-US" altLang="en-US"/>
          </a:p>
        </p:txBody>
      </p:sp>
    </p:spTree>
    <p:extLst>
      <p:ext uri="{BB962C8B-B14F-4D97-AF65-F5344CB8AC3E}">
        <p14:creationId xmlns:p14="http://schemas.microsoft.com/office/powerpoint/2010/main" val="25024967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E0C1572B-F5F0-4D7A-AFA9-B5FA2DEF4D31}"/>
              </a:ext>
            </a:extLst>
          </p:cNvPr>
          <p:cNvSpPr>
            <a:spLocks noGrp="1" noChangeArrowheads="1"/>
          </p:cNvSpPr>
          <p:nvPr>
            <p:ph type="title"/>
          </p:nvPr>
        </p:nvSpPr>
        <p:spPr/>
        <p:txBody>
          <a:bodyPr/>
          <a:lstStyle/>
          <a:p>
            <a:r>
              <a:rPr lang="en-US" altLang="en-US"/>
              <a:t> </a:t>
            </a:r>
          </a:p>
        </p:txBody>
      </p:sp>
      <p:sp>
        <p:nvSpPr>
          <p:cNvPr id="116739" name="Rectangle 3">
            <a:extLst>
              <a:ext uri="{FF2B5EF4-FFF2-40B4-BE49-F238E27FC236}">
                <a16:creationId xmlns:a16="http://schemas.microsoft.com/office/drawing/2014/main" id="{9A355439-CEA7-48EB-B3CC-E4C8CCF454CC}"/>
              </a:ext>
            </a:extLst>
          </p:cNvPr>
          <p:cNvSpPr>
            <a:spLocks noGrp="1" noChangeArrowheads="1"/>
          </p:cNvSpPr>
          <p:nvPr>
            <p:ph idx="1"/>
          </p:nvPr>
        </p:nvSpPr>
        <p:spPr>
          <a:xfrm>
            <a:off x="1066800" y="429491"/>
            <a:ext cx="7620000" cy="5334000"/>
          </a:xfrm>
        </p:spPr>
        <p:txBody>
          <a:bodyPr/>
          <a:lstStyle/>
          <a:p>
            <a:pPr algn="just" rtl="0">
              <a:lnSpc>
                <a:spcPct val="80000"/>
              </a:lnSpc>
            </a:pPr>
            <a:r>
              <a:rPr lang="en-US" altLang="en-US" sz="2000" dirty="0"/>
              <a:t>A class and its objects often participate in several use-case realizations. It is important to coordinate all the requirements on a class and its objects that different use-case realizations may have.</a:t>
            </a:r>
          </a:p>
          <a:p>
            <a:pPr algn="just" rtl="0">
              <a:lnSpc>
                <a:spcPct val="80000"/>
              </a:lnSpc>
            </a:pPr>
            <a:r>
              <a:rPr lang="en-US" altLang="en-US" sz="2000" b="1" dirty="0"/>
              <a:t>The ultimate objective of these class-focused activities is to  document what the class knows and what the class does.  </a:t>
            </a:r>
          </a:p>
          <a:p>
            <a:pPr algn="just" rtl="0">
              <a:lnSpc>
                <a:spcPct val="80000"/>
              </a:lnSpc>
            </a:pPr>
            <a:r>
              <a:rPr lang="en-US" altLang="en-US" sz="2000" b="1" dirty="0"/>
              <a:t>The resulting analysis model gives you a big picture and a visual idea of the way responsibilities are allocated and what such an allocation does to the class collaborations.</a:t>
            </a:r>
          </a:p>
          <a:p>
            <a:pPr algn="just" rtl="0">
              <a:lnSpc>
                <a:spcPct val="80000"/>
              </a:lnSpc>
            </a:pPr>
            <a:r>
              <a:rPr lang="en-US" altLang="en-US" sz="2000" dirty="0"/>
              <a:t>The purpose of “Describe Responsibilities” step is namely to describe the responsibilities of an analysis class.</a:t>
            </a:r>
          </a:p>
          <a:p>
            <a:pPr algn="just" rtl="0">
              <a:lnSpc>
                <a:spcPct val="80000"/>
              </a:lnSpc>
              <a:buFontTx/>
              <a:buNone/>
            </a:pPr>
            <a:endParaRPr lang="en-US" altLang="en-US" sz="2000" dirty="0"/>
          </a:p>
        </p:txBody>
      </p:sp>
      <p:sp>
        <p:nvSpPr>
          <p:cNvPr id="6" name="Slide Number Placeholder 5">
            <a:extLst>
              <a:ext uri="{FF2B5EF4-FFF2-40B4-BE49-F238E27FC236}">
                <a16:creationId xmlns:a16="http://schemas.microsoft.com/office/drawing/2014/main" id="{B0A58E67-B493-4961-9589-CCDC86FA54D6}"/>
              </a:ext>
            </a:extLst>
          </p:cNvPr>
          <p:cNvSpPr>
            <a:spLocks noGrp="1"/>
          </p:cNvSpPr>
          <p:nvPr>
            <p:ph type="sldNum" sz="quarter" idx="12"/>
          </p:nvPr>
        </p:nvSpPr>
        <p:spPr/>
        <p:txBody>
          <a:bodyPr/>
          <a:lstStyle/>
          <a:p>
            <a:fld id="{FD064946-AD76-46EE-A358-7C0DBA146F61}" type="slidenum">
              <a:rPr lang="ar-SA" altLang="en-US"/>
              <a:pPr/>
              <a:t>55</a:t>
            </a:fld>
            <a:endParaRPr lang="en-US" altLang="en-US"/>
          </a:p>
        </p:txBody>
      </p:sp>
      <p:sp>
        <p:nvSpPr>
          <p:cNvPr id="116740" name="Rectangle 4">
            <a:extLst>
              <a:ext uri="{FF2B5EF4-FFF2-40B4-BE49-F238E27FC236}">
                <a16:creationId xmlns:a16="http://schemas.microsoft.com/office/drawing/2014/main" id="{71A987E1-17F4-44C8-A0EC-9271B21AF40D}"/>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13682C76-54F8-4156-B714-BD76CAF25BA6}"/>
              </a:ext>
            </a:extLst>
          </p:cNvPr>
          <p:cNvSpPr>
            <a:spLocks noGrp="1" noChangeArrowheads="1"/>
          </p:cNvSpPr>
          <p:nvPr>
            <p:ph type="title"/>
          </p:nvPr>
        </p:nvSpPr>
        <p:spPr/>
        <p:txBody>
          <a:bodyPr/>
          <a:lstStyle/>
          <a:p>
            <a:r>
              <a:rPr lang="en-US" altLang="en-US"/>
              <a:t> </a:t>
            </a:r>
          </a:p>
        </p:txBody>
      </p:sp>
      <p:sp>
        <p:nvSpPr>
          <p:cNvPr id="117763" name="Rectangle 3">
            <a:extLst>
              <a:ext uri="{FF2B5EF4-FFF2-40B4-BE49-F238E27FC236}">
                <a16:creationId xmlns:a16="http://schemas.microsoft.com/office/drawing/2014/main" id="{B8C948CC-4C3D-42AD-BD98-5B0CC9DD7083}"/>
              </a:ext>
            </a:extLst>
          </p:cNvPr>
          <p:cNvSpPr>
            <a:spLocks noGrp="1" noChangeArrowheads="1"/>
          </p:cNvSpPr>
          <p:nvPr>
            <p:ph idx="1"/>
          </p:nvPr>
        </p:nvSpPr>
        <p:spPr>
          <a:xfrm>
            <a:off x="685800" y="381000"/>
            <a:ext cx="8229600" cy="5791200"/>
          </a:xfrm>
        </p:spPr>
        <p:txBody>
          <a:bodyPr/>
          <a:lstStyle/>
          <a:p>
            <a:pPr algn="just" rtl="0">
              <a:lnSpc>
                <a:spcPct val="90000"/>
              </a:lnSpc>
              <a:buFontTx/>
              <a:buNone/>
            </a:pPr>
            <a:r>
              <a:rPr lang="en-US" altLang="en-US" sz="2000" b="1" u="sng" dirty="0"/>
              <a:t>What are responsibilities and How do I find them?</a:t>
            </a:r>
          </a:p>
          <a:p>
            <a:pPr algn="just" rtl="0">
              <a:lnSpc>
                <a:spcPct val="90000"/>
              </a:lnSpc>
            </a:pPr>
            <a:r>
              <a:rPr lang="en-US" altLang="en-US" sz="2000" dirty="0"/>
              <a:t>A responsibility is a statement of something an object can be asked to provide. Responsibilities evolve into one (but usually more) operations on classes in design; they can be characterized as:</a:t>
            </a:r>
          </a:p>
          <a:p>
            <a:pPr algn="just" rtl="0">
              <a:lnSpc>
                <a:spcPct val="90000"/>
              </a:lnSpc>
              <a:buFontTx/>
              <a:buNone/>
            </a:pPr>
            <a:r>
              <a:rPr lang="en-US" altLang="en-US" sz="2000" dirty="0"/>
              <a:t>       - </a:t>
            </a:r>
            <a:r>
              <a:rPr lang="en-US" altLang="en-US" sz="2000" b="1" dirty="0"/>
              <a:t>The actions that the object can perform. </a:t>
            </a:r>
          </a:p>
          <a:p>
            <a:pPr algn="just" rtl="0">
              <a:lnSpc>
                <a:spcPct val="90000"/>
              </a:lnSpc>
              <a:buFontTx/>
              <a:buNone/>
            </a:pPr>
            <a:r>
              <a:rPr lang="en-US" altLang="en-US" sz="2000" b="1" dirty="0"/>
              <a:t>       - The knowledge that the object maintains and provides to other objects. </a:t>
            </a:r>
          </a:p>
          <a:p>
            <a:pPr algn="just" rtl="0">
              <a:lnSpc>
                <a:spcPct val="90000"/>
              </a:lnSpc>
            </a:pPr>
            <a:r>
              <a:rPr lang="en-US" altLang="en-US" sz="2000" dirty="0"/>
              <a:t>Each analysis class should have several responsibilities; a class with only one responsibility is probably too simple, while one with a dozen or more is pushing the limit of reasonability and should potentially be split into several classes. </a:t>
            </a:r>
          </a:p>
        </p:txBody>
      </p:sp>
      <p:sp>
        <p:nvSpPr>
          <p:cNvPr id="6" name="Slide Number Placeholder 5">
            <a:extLst>
              <a:ext uri="{FF2B5EF4-FFF2-40B4-BE49-F238E27FC236}">
                <a16:creationId xmlns:a16="http://schemas.microsoft.com/office/drawing/2014/main" id="{45325FB3-B6E5-4880-B314-BEA88E7C593E}"/>
              </a:ext>
            </a:extLst>
          </p:cNvPr>
          <p:cNvSpPr>
            <a:spLocks noGrp="1"/>
          </p:cNvSpPr>
          <p:nvPr>
            <p:ph type="sldNum" sz="quarter" idx="12"/>
          </p:nvPr>
        </p:nvSpPr>
        <p:spPr/>
        <p:txBody>
          <a:bodyPr/>
          <a:lstStyle/>
          <a:p>
            <a:fld id="{A2D387B2-A509-4DA2-8D14-AAE372B1B6F5}" type="slidenum">
              <a:rPr lang="ar-SA" altLang="en-US"/>
              <a:pPr/>
              <a:t>56</a:t>
            </a:fld>
            <a:endParaRPr lang="en-US" altLang="en-US"/>
          </a:p>
        </p:txBody>
      </p:sp>
      <p:sp>
        <p:nvSpPr>
          <p:cNvPr id="7" name="Rectangle 4">
            <a:extLst>
              <a:ext uri="{FF2B5EF4-FFF2-40B4-BE49-F238E27FC236}">
                <a16:creationId xmlns:a16="http://schemas.microsoft.com/office/drawing/2014/main" id="{8EFC2B1C-0C14-406E-8563-856DADAF8D1D}"/>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0F7806E2-F800-4491-A813-165B4E9AF973}"/>
              </a:ext>
            </a:extLst>
          </p:cNvPr>
          <p:cNvSpPr>
            <a:spLocks noGrp="1" noChangeArrowheads="1"/>
          </p:cNvSpPr>
          <p:nvPr>
            <p:ph type="title"/>
          </p:nvPr>
        </p:nvSpPr>
        <p:spPr/>
        <p:txBody>
          <a:bodyPr/>
          <a:lstStyle/>
          <a:p>
            <a:r>
              <a:rPr lang="en-US" altLang="en-US"/>
              <a:t> </a:t>
            </a:r>
          </a:p>
        </p:txBody>
      </p:sp>
      <p:sp>
        <p:nvSpPr>
          <p:cNvPr id="118787" name="Rectangle 3">
            <a:extLst>
              <a:ext uri="{FF2B5EF4-FFF2-40B4-BE49-F238E27FC236}">
                <a16:creationId xmlns:a16="http://schemas.microsoft.com/office/drawing/2014/main" id="{7B87A155-DB41-48EE-AE04-29EAAAF5D397}"/>
              </a:ext>
            </a:extLst>
          </p:cNvPr>
          <p:cNvSpPr>
            <a:spLocks noGrp="1" noChangeArrowheads="1"/>
          </p:cNvSpPr>
          <p:nvPr>
            <p:ph idx="1"/>
          </p:nvPr>
        </p:nvSpPr>
        <p:spPr>
          <a:xfrm>
            <a:off x="677333" y="1143000"/>
            <a:ext cx="7704667" cy="4983163"/>
          </a:xfrm>
        </p:spPr>
        <p:txBody>
          <a:bodyPr/>
          <a:lstStyle/>
          <a:p>
            <a:pPr algn="just" rtl="0">
              <a:lnSpc>
                <a:spcPct val="90000"/>
              </a:lnSpc>
            </a:pPr>
            <a:r>
              <a:rPr lang="en-US" altLang="en-US" sz="2000" dirty="0"/>
              <a:t> Responsibilities are derived from messages in collaboration diagrams. For each message, examine the class of the object to which the message is sent.    If the responsibility does not yet exist, create a new responsibility that provides the requested behavior.</a:t>
            </a:r>
          </a:p>
          <a:p>
            <a:pPr algn="just" rtl="0">
              <a:lnSpc>
                <a:spcPct val="90000"/>
              </a:lnSpc>
              <a:buFontTx/>
              <a:buNone/>
            </a:pPr>
            <a:endParaRPr lang="en-US" altLang="en-US" sz="2000" dirty="0"/>
          </a:p>
          <a:p>
            <a:pPr algn="just" rtl="0">
              <a:lnSpc>
                <a:spcPct val="90000"/>
              </a:lnSpc>
            </a:pPr>
            <a:r>
              <a:rPr lang="en-US" altLang="en-US" sz="2000" dirty="0"/>
              <a:t>Other responsibilities will derive from non-functional requirements. When you create a new responsibility, check the non-functional requirements to see if there are related requirements which apply. Either augment the description of the responsibility, or create a new responsibility to reflect this.</a:t>
            </a:r>
          </a:p>
          <a:p>
            <a:pPr algn="just" rtl="0">
              <a:lnSpc>
                <a:spcPct val="90000"/>
              </a:lnSpc>
            </a:pPr>
            <a:endParaRPr lang="en-US" altLang="en-US" sz="2000" dirty="0"/>
          </a:p>
          <a:p>
            <a:pPr algn="just" rtl="0">
              <a:lnSpc>
                <a:spcPct val="90000"/>
              </a:lnSpc>
            </a:pPr>
            <a:endParaRPr lang="en-US" altLang="en-US" sz="2000" dirty="0"/>
          </a:p>
        </p:txBody>
      </p:sp>
      <p:sp>
        <p:nvSpPr>
          <p:cNvPr id="6" name="Slide Number Placeholder 5">
            <a:extLst>
              <a:ext uri="{FF2B5EF4-FFF2-40B4-BE49-F238E27FC236}">
                <a16:creationId xmlns:a16="http://schemas.microsoft.com/office/drawing/2014/main" id="{61C46512-DBCD-43D2-AE02-89E8B36ADECC}"/>
              </a:ext>
            </a:extLst>
          </p:cNvPr>
          <p:cNvSpPr>
            <a:spLocks noGrp="1"/>
          </p:cNvSpPr>
          <p:nvPr>
            <p:ph type="sldNum" sz="quarter" idx="12"/>
          </p:nvPr>
        </p:nvSpPr>
        <p:spPr/>
        <p:txBody>
          <a:bodyPr/>
          <a:lstStyle/>
          <a:p>
            <a:fld id="{9C96D244-6025-499D-9395-0A094324B60E}" type="slidenum">
              <a:rPr lang="ar-SA" altLang="en-US"/>
              <a:pPr/>
              <a:t>57</a:t>
            </a:fld>
            <a:endParaRPr lang="en-US" altLang="en-US"/>
          </a:p>
        </p:txBody>
      </p:sp>
      <p:sp>
        <p:nvSpPr>
          <p:cNvPr id="7" name="Rectangle 4">
            <a:extLst>
              <a:ext uri="{FF2B5EF4-FFF2-40B4-BE49-F238E27FC236}">
                <a16:creationId xmlns:a16="http://schemas.microsoft.com/office/drawing/2014/main" id="{6A7C117B-CA04-473E-9ED6-29596093E858}"/>
              </a:ext>
            </a:extLst>
          </p:cNvPr>
          <p:cNvSpPr>
            <a:spLocks noChangeArrowheads="1"/>
          </p:cNvSpPr>
          <p:nvPr/>
        </p:nvSpPr>
        <p:spPr bwMode="auto">
          <a:xfrm>
            <a:off x="2325875" y="101025"/>
            <a:ext cx="43797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solidFill>
                  <a:schemeClr val="accent1">
                    <a:lumMod val="75000"/>
                  </a:schemeClr>
                </a:solidFill>
              </a:rPr>
              <a:t>Describe Responsibilities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1A491BBF-B8BC-4DEB-8C3E-E1B270928530}"/>
              </a:ext>
            </a:extLst>
          </p:cNvPr>
          <p:cNvSpPr>
            <a:spLocks noGrp="1" noChangeArrowheads="1"/>
          </p:cNvSpPr>
          <p:nvPr>
            <p:ph type="title"/>
          </p:nvPr>
        </p:nvSpPr>
        <p:spPr>
          <a:xfrm>
            <a:off x="982133" y="429492"/>
            <a:ext cx="7704667" cy="1981200"/>
          </a:xfrm>
        </p:spPr>
        <p:txBody>
          <a:bodyPr/>
          <a:lstStyle/>
          <a:p>
            <a:r>
              <a:rPr lang="en-US" altLang="en-US"/>
              <a:t> </a:t>
            </a:r>
          </a:p>
        </p:txBody>
      </p:sp>
      <p:sp>
        <p:nvSpPr>
          <p:cNvPr id="119811" name="Rectangle 3">
            <a:extLst>
              <a:ext uri="{FF2B5EF4-FFF2-40B4-BE49-F238E27FC236}">
                <a16:creationId xmlns:a16="http://schemas.microsoft.com/office/drawing/2014/main" id="{48D9E962-E12B-4AE1-B68B-3744AA92891A}"/>
              </a:ext>
            </a:extLst>
          </p:cNvPr>
          <p:cNvSpPr>
            <a:spLocks noGrp="1" noChangeArrowheads="1"/>
          </p:cNvSpPr>
          <p:nvPr>
            <p:ph idx="1"/>
          </p:nvPr>
        </p:nvSpPr>
        <p:spPr/>
        <p:txBody>
          <a:bodyPr/>
          <a:lstStyle/>
          <a:p>
            <a:pPr algn="l" rtl="0">
              <a:buFontTx/>
              <a:buNone/>
            </a:pPr>
            <a:r>
              <a:rPr lang="en-US" altLang="en-US" dirty="0"/>
              <a:t>   </a:t>
            </a:r>
          </a:p>
        </p:txBody>
      </p:sp>
      <p:sp>
        <p:nvSpPr>
          <p:cNvPr id="36" name="Slide Number Placeholder 5">
            <a:extLst>
              <a:ext uri="{FF2B5EF4-FFF2-40B4-BE49-F238E27FC236}">
                <a16:creationId xmlns:a16="http://schemas.microsoft.com/office/drawing/2014/main" id="{81CF5AC2-2E24-439D-BDB6-6CDBBAE93A4C}"/>
              </a:ext>
            </a:extLst>
          </p:cNvPr>
          <p:cNvSpPr>
            <a:spLocks noGrp="1"/>
          </p:cNvSpPr>
          <p:nvPr>
            <p:ph type="sldNum" sz="quarter" idx="12"/>
          </p:nvPr>
        </p:nvSpPr>
        <p:spPr/>
        <p:txBody>
          <a:bodyPr/>
          <a:lstStyle/>
          <a:p>
            <a:fld id="{96BFD3AB-63EF-4A81-8DAF-9F7CB07561EF}" type="slidenum">
              <a:rPr lang="ar-SA" altLang="en-US"/>
              <a:pPr/>
              <a:t>58</a:t>
            </a:fld>
            <a:endParaRPr lang="en-US" altLang="en-US"/>
          </a:p>
        </p:txBody>
      </p:sp>
      <p:sp>
        <p:nvSpPr>
          <p:cNvPr id="119812" name="Rectangle 4">
            <a:extLst>
              <a:ext uri="{FF2B5EF4-FFF2-40B4-BE49-F238E27FC236}">
                <a16:creationId xmlns:a16="http://schemas.microsoft.com/office/drawing/2014/main" id="{F58080B8-C90E-4719-A30F-07BA689420B7}"/>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Example: Class Responsibilities</a:t>
            </a:r>
          </a:p>
        </p:txBody>
      </p:sp>
      <p:sp>
        <p:nvSpPr>
          <p:cNvPr id="119813" name="Rectangle 5">
            <a:extLst>
              <a:ext uri="{FF2B5EF4-FFF2-40B4-BE49-F238E27FC236}">
                <a16:creationId xmlns:a16="http://schemas.microsoft.com/office/drawing/2014/main" id="{501AF5DA-9E88-4646-8882-E8C90BAD7302}"/>
              </a:ext>
            </a:extLst>
          </p:cNvPr>
          <p:cNvSpPr>
            <a:spLocks noChangeArrowheads="1"/>
          </p:cNvSpPr>
          <p:nvPr/>
        </p:nvSpPr>
        <p:spPr bwMode="auto">
          <a:xfrm>
            <a:off x="1590675" y="4595813"/>
            <a:ext cx="2589213" cy="11953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14" name="Rectangle 6">
            <a:extLst>
              <a:ext uri="{FF2B5EF4-FFF2-40B4-BE49-F238E27FC236}">
                <a16:creationId xmlns:a16="http://schemas.microsoft.com/office/drawing/2014/main" id="{A0FF1BCF-A6E9-41E1-B098-F87C799E17E0}"/>
              </a:ext>
            </a:extLst>
          </p:cNvPr>
          <p:cNvSpPr>
            <a:spLocks noChangeArrowheads="1"/>
          </p:cNvSpPr>
          <p:nvPr/>
        </p:nvSpPr>
        <p:spPr bwMode="auto">
          <a:xfrm>
            <a:off x="1931988" y="4905375"/>
            <a:ext cx="196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RegistrationController</a:t>
            </a:r>
          </a:p>
        </p:txBody>
      </p:sp>
      <p:sp>
        <p:nvSpPr>
          <p:cNvPr id="119815" name="Rectangle 7">
            <a:extLst>
              <a:ext uri="{FF2B5EF4-FFF2-40B4-BE49-F238E27FC236}">
                <a16:creationId xmlns:a16="http://schemas.microsoft.com/office/drawing/2014/main" id="{AAB06286-112A-4818-BE52-CEBE1FED503E}"/>
              </a:ext>
            </a:extLst>
          </p:cNvPr>
          <p:cNvSpPr>
            <a:spLocks noChangeArrowheads="1"/>
          </p:cNvSpPr>
          <p:nvPr/>
        </p:nvSpPr>
        <p:spPr bwMode="auto">
          <a:xfrm>
            <a:off x="1590675" y="5170488"/>
            <a:ext cx="2589213" cy="62071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16" name="Rectangle 8">
            <a:extLst>
              <a:ext uri="{FF2B5EF4-FFF2-40B4-BE49-F238E27FC236}">
                <a16:creationId xmlns:a16="http://schemas.microsoft.com/office/drawing/2014/main" id="{C21AF589-3E64-4481-B45E-A66D1FE813DF}"/>
              </a:ext>
            </a:extLst>
          </p:cNvPr>
          <p:cNvSpPr>
            <a:spLocks noChangeArrowheads="1"/>
          </p:cNvSpPr>
          <p:nvPr/>
        </p:nvSpPr>
        <p:spPr bwMode="auto">
          <a:xfrm>
            <a:off x="1590675" y="5294313"/>
            <a:ext cx="2589213" cy="4968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17" name="Rectangle 9">
            <a:extLst>
              <a:ext uri="{FF2B5EF4-FFF2-40B4-BE49-F238E27FC236}">
                <a16:creationId xmlns:a16="http://schemas.microsoft.com/office/drawing/2014/main" id="{4F8DA642-FE19-4B5F-BA81-6B7DB8B32BB9}"/>
              </a:ext>
            </a:extLst>
          </p:cNvPr>
          <p:cNvSpPr>
            <a:spLocks noChangeArrowheads="1"/>
          </p:cNvSpPr>
          <p:nvPr/>
        </p:nvSpPr>
        <p:spPr bwMode="auto">
          <a:xfrm>
            <a:off x="1620838" y="5449888"/>
            <a:ext cx="25098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add courses to schedule()</a:t>
            </a:r>
          </a:p>
        </p:txBody>
      </p:sp>
      <p:sp>
        <p:nvSpPr>
          <p:cNvPr id="119818" name="Rectangle 10">
            <a:extLst>
              <a:ext uri="{FF2B5EF4-FFF2-40B4-BE49-F238E27FC236}">
                <a16:creationId xmlns:a16="http://schemas.microsoft.com/office/drawing/2014/main" id="{43040B59-FAC2-45CE-9555-53C8C940183C}"/>
              </a:ext>
            </a:extLst>
          </p:cNvPr>
          <p:cNvSpPr>
            <a:spLocks noChangeArrowheads="1"/>
          </p:cNvSpPr>
          <p:nvPr/>
        </p:nvSpPr>
        <p:spPr bwMode="auto">
          <a:xfrm>
            <a:off x="2335213" y="4657725"/>
            <a:ext cx="1085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&lt;&lt;control&gt;&gt;</a:t>
            </a:r>
          </a:p>
        </p:txBody>
      </p:sp>
      <p:sp>
        <p:nvSpPr>
          <p:cNvPr id="119819" name="Rectangle 11">
            <a:extLst>
              <a:ext uri="{FF2B5EF4-FFF2-40B4-BE49-F238E27FC236}">
                <a16:creationId xmlns:a16="http://schemas.microsoft.com/office/drawing/2014/main" id="{AC51A2A4-317A-404F-8D9C-5F9F41086599}"/>
              </a:ext>
            </a:extLst>
          </p:cNvPr>
          <p:cNvSpPr>
            <a:spLocks noChangeArrowheads="1"/>
          </p:cNvSpPr>
          <p:nvPr/>
        </p:nvSpPr>
        <p:spPr bwMode="auto">
          <a:xfrm>
            <a:off x="2598738" y="1223963"/>
            <a:ext cx="4048125" cy="144462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20" name="Rectangle 12">
            <a:extLst>
              <a:ext uri="{FF2B5EF4-FFF2-40B4-BE49-F238E27FC236}">
                <a16:creationId xmlns:a16="http://schemas.microsoft.com/office/drawing/2014/main" id="{CA918FDB-AD6F-4BD3-9119-060BD4F40E57}"/>
              </a:ext>
            </a:extLst>
          </p:cNvPr>
          <p:cNvSpPr>
            <a:spLocks noChangeArrowheads="1"/>
          </p:cNvSpPr>
          <p:nvPr/>
        </p:nvSpPr>
        <p:spPr bwMode="auto">
          <a:xfrm>
            <a:off x="3590925" y="1519238"/>
            <a:ext cx="2085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MaintainScheduleForm</a:t>
            </a:r>
          </a:p>
        </p:txBody>
      </p:sp>
      <p:sp>
        <p:nvSpPr>
          <p:cNvPr id="119821" name="Rectangle 13">
            <a:extLst>
              <a:ext uri="{FF2B5EF4-FFF2-40B4-BE49-F238E27FC236}">
                <a16:creationId xmlns:a16="http://schemas.microsoft.com/office/drawing/2014/main" id="{EAD90F77-E371-4DBB-9356-1B6137CD683D}"/>
              </a:ext>
            </a:extLst>
          </p:cNvPr>
          <p:cNvSpPr>
            <a:spLocks noChangeArrowheads="1"/>
          </p:cNvSpPr>
          <p:nvPr/>
        </p:nvSpPr>
        <p:spPr bwMode="auto">
          <a:xfrm>
            <a:off x="2598738" y="1798638"/>
            <a:ext cx="4048125" cy="86995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2" name="Rectangle 14">
            <a:extLst>
              <a:ext uri="{FF2B5EF4-FFF2-40B4-BE49-F238E27FC236}">
                <a16:creationId xmlns:a16="http://schemas.microsoft.com/office/drawing/2014/main" id="{37E49A2B-3932-44B7-9D60-4BEBA98F10C9}"/>
              </a:ext>
            </a:extLst>
          </p:cNvPr>
          <p:cNvSpPr>
            <a:spLocks noChangeArrowheads="1"/>
          </p:cNvSpPr>
          <p:nvPr/>
        </p:nvSpPr>
        <p:spPr bwMode="auto">
          <a:xfrm>
            <a:off x="2598738" y="1922463"/>
            <a:ext cx="4048125" cy="74612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3" name="Rectangle 15">
            <a:extLst>
              <a:ext uri="{FF2B5EF4-FFF2-40B4-BE49-F238E27FC236}">
                <a16:creationId xmlns:a16="http://schemas.microsoft.com/office/drawing/2014/main" id="{17561CEE-BD57-45A3-AB87-3D2B581C2347}"/>
              </a:ext>
            </a:extLst>
          </p:cNvPr>
          <p:cNvSpPr>
            <a:spLocks noChangeArrowheads="1"/>
          </p:cNvSpPr>
          <p:nvPr/>
        </p:nvSpPr>
        <p:spPr bwMode="auto">
          <a:xfrm>
            <a:off x="2644775" y="2198688"/>
            <a:ext cx="39925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select 4 primary and 2 alternate offerings()</a:t>
            </a:r>
          </a:p>
          <a:p>
            <a:pPr algn="l" rtl="0" eaLnBrk="0" hangingPunct="0"/>
            <a:r>
              <a:rPr lang="en-US" altLang="en-US" sz="1600" dirty="0"/>
              <a:t>// open ()</a:t>
            </a:r>
          </a:p>
        </p:txBody>
      </p:sp>
      <p:sp>
        <p:nvSpPr>
          <p:cNvPr id="119824" name="Rectangle 16">
            <a:extLst>
              <a:ext uri="{FF2B5EF4-FFF2-40B4-BE49-F238E27FC236}">
                <a16:creationId xmlns:a16="http://schemas.microsoft.com/office/drawing/2014/main" id="{AB08E06C-4783-49E2-868B-62D879DFFD06}"/>
              </a:ext>
            </a:extLst>
          </p:cNvPr>
          <p:cNvSpPr>
            <a:spLocks noChangeArrowheads="1"/>
          </p:cNvSpPr>
          <p:nvPr/>
        </p:nvSpPr>
        <p:spPr bwMode="auto">
          <a:xfrm>
            <a:off x="3963988" y="1285875"/>
            <a:ext cx="1322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&lt;&lt;boundary&gt;&gt;</a:t>
            </a:r>
          </a:p>
        </p:txBody>
      </p:sp>
      <p:sp>
        <p:nvSpPr>
          <p:cNvPr id="119825" name="Rectangle 17">
            <a:extLst>
              <a:ext uri="{FF2B5EF4-FFF2-40B4-BE49-F238E27FC236}">
                <a16:creationId xmlns:a16="http://schemas.microsoft.com/office/drawing/2014/main" id="{E5BC682A-8094-4075-AFE2-21830AD47DFF}"/>
              </a:ext>
            </a:extLst>
          </p:cNvPr>
          <p:cNvSpPr>
            <a:spLocks noChangeArrowheads="1"/>
          </p:cNvSpPr>
          <p:nvPr/>
        </p:nvSpPr>
        <p:spPr bwMode="auto">
          <a:xfrm>
            <a:off x="4800600" y="3087688"/>
            <a:ext cx="2187575" cy="11969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26" name="Rectangle 18">
            <a:extLst>
              <a:ext uri="{FF2B5EF4-FFF2-40B4-BE49-F238E27FC236}">
                <a16:creationId xmlns:a16="http://schemas.microsoft.com/office/drawing/2014/main" id="{3D0763FA-623F-4D10-A71F-F316D176F1B1}"/>
              </a:ext>
            </a:extLst>
          </p:cNvPr>
          <p:cNvSpPr>
            <a:spLocks noChangeArrowheads="1"/>
          </p:cNvSpPr>
          <p:nvPr/>
        </p:nvSpPr>
        <p:spPr bwMode="auto">
          <a:xfrm>
            <a:off x="5467350" y="3398838"/>
            <a:ext cx="8445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Schedule</a:t>
            </a:r>
          </a:p>
        </p:txBody>
      </p:sp>
      <p:sp>
        <p:nvSpPr>
          <p:cNvPr id="119827" name="Rectangle 19">
            <a:extLst>
              <a:ext uri="{FF2B5EF4-FFF2-40B4-BE49-F238E27FC236}">
                <a16:creationId xmlns:a16="http://schemas.microsoft.com/office/drawing/2014/main" id="{32112A04-60A2-4C14-B035-93585D89AF28}"/>
              </a:ext>
            </a:extLst>
          </p:cNvPr>
          <p:cNvSpPr>
            <a:spLocks noChangeArrowheads="1"/>
          </p:cNvSpPr>
          <p:nvPr/>
        </p:nvSpPr>
        <p:spPr bwMode="auto">
          <a:xfrm>
            <a:off x="4800600" y="3662363"/>
            <a:ext cx="2187575" cy="6223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8" name="Rectangle 20">
            <a:extLst>
              <a:ext uri="{FF2B5EF4-FFF2-40B4-BE49-F238E27FC236}">
                <a16:creationId xmlns:a16="http://schemas.microsoft.com/office/drawing/2014/main" id="{29143D73-03C7-4D0C-9BB2-C93B8C4011C5}"/>
              </a:ext>
            </a:extLst>
          </p:cNvPr>
          <p:cNvSpPr>
            <a:spLocks noChangeArrowheads="1"/>
          </p:cNvSpPr>
          <p:nvPr/>
        </p:nvSpPr>
        <p:spPr bwMode="auto">
          <a:xfrm>
            <a:off x="4800600" y="3787775"/>
            <a:ext cx="2187575" cy="4968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29" name="Rectangle 21">
            <a:extLst>
              <a:ext uri="{FF2B5EF4-FFF2-40B4-BE49-F238E27FC236}">
                <a16:creationId xmlns:a16="http://schemas.microsoft.com/office/drawing/2014/main" id="{E3269E04-549E-4D28-90DD-82A6C3FAFFCB}"/>
              </a:ext>
            </a:extLst>
          </p:cNvPr>
          <p:cNvSpPr>
            <a:spLocks noChangeArrowheads="1"/>
          </p:cNvSpPr>
          <p:nvPr/>
        </p:nvSpPr>
        <p:spPr bwMode="auto">
          <a:xfrm>
            <a:off x="4848225" y="3943350"/>
            <a:ext cx="20294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create with offerings()</a:t>
            </a:r>
          </a:p>
          <a:p>
            <a:pPr algn="l" rtl="0" eaLnBrk="0" hangingPunct="0"/>
            <a:endParaRPr lang="en-US" altLang="en-US" sz="1600" dirty="0"/>
          </a:p>
        </p:txBody>
      </p:sp>
      <p:sp>
        <p:nvSpPr>
          <p:cNvPr id="119830" name="Rectangle 22">
            <a:extLst>
              <a:ext uri="{FF2B5EF4-FFF2-40B4-BE49-F238E27FC236}">
                <a16:creationId xmlns:a16="http://schemas.microsoft.com/office/drawing/2014/main" id="{195E5572-7C70-45BA-A0B1-76DB38D038A6}"/>
              </a:ext>
            </a:extLst>
          </p:cNvPr>
          <p:cNvSpPr>
            <a:spLocks noChangeArrowheads="1"/>
          </p:cNvSpPr>
          <p:nvPr/>
        </p:nvSpPr>
        <p:spPr bwMode="auto">
          <a:xfrm>
            <a:off x="5405438" y="3149600"/>
            <a:ext cx="962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&lt;&lt;entity&gt;&gt;</a:t>
            </a:r>
          </a:p>
        </p:txBody>
      </p:sp>
      <p:sp>
        <p:nvSpPr>
          <p:cNvPr id="119831" name="Rectangle 23">
            <a:extLst>
              <a:ext uri="{FF2B5EF4-FFF2-40B4-BE49-F238E27FC236}">
                <a16:creationId xmlns:a16="http://schemas.microsoft.com/office/drawing/2014/main" id="{232A1F2E-BED9-47C7-88B6-FC81958C3CA1}"/>
              </a:ext>
            </a:extLst>
          </p:cNvPr>
          <p:cNvSpPr>
            <a:spLocks noChangeArrowheads="1"/>
          </p:cNvSpPr>
          <p:nvPr/>
        </p:nvSpPr>
        <p:spPr bwMode="auto">
          <a:xfrm>
            <a:off x="4848225" y="4595813"/>
            <a:ext cx="2247900" cy="11953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32" name="Rectangle 24">
            <a:extLst>
              <a:ext uri="{FF2B5EF4-FFF2-40B4-BE49-F238E27FC236}">
                <a16:creationId xmlns:a16="http://schemas.microsoft.com/office/drawing/2014/main" id="{146EAEB0-79B3-43A4-94EA-DA55C2E1863B}"/>
              </a:ext>
            </a:extLst>
          </p:cNvPr>
          <p:cNvSpPr>
            <a:spLocks noChangeArrowheads="1"/>
          </p:cNvSpPr>
          <p:nvPr/>
        </p:nvSpPr>
        <p:spPr bwMode="auto">
          <a:xfrm>
            <a:off x="4972050" y="4905375"/>
            <a:ext cx="20304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CourseCatalogSystem</a:t>
            </a:r>
          </a:p>
        </p:txBody>
      </p:sp>
      <p:sp>
        <p:nvSpPr>
          <p:cNvPr id="119833" name="Rectangle 25">
            <a:extLst>
              <a:ext uri="{FF2B5EF4-FFF2-40B4-BE49-F238E27FC236}">
                <a16:creationId xmlns:a16="http://schemas.microsoft.com/office/drawing/2014/main" id="{CE0FC268-6E5C-4E25-8347-4923A1BF51B5}"/>
              </a:ext>
            </a:extLst>
          </p:cNvPr>
          <p:cNvSpPr>
            <a:spLocks noChangeArrowheads="1"/>
          </p:cNvSpPr>
          <p:nvPr/>
        </p:nvSpPr>
        <p:spPr bwMode="auto">
          <a:xfrm>
            <a:off x="4848225" y="5170488"/>
            <a:ext cx="2247900" cy="62071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34" name="Rectangle 26">
            <a:extLst>
              <a:ext uri="{FF2B5EF4-FFF2-40B4-BE49-F238E27FC236}">
                <a16:creationId xmlns:a16="http://schemas.microsoft.com/office/drawing/2014/main" id="{2C1CB1B2-7C14-43D7-BB3B-2E24EBD9FCBC}"/>
              </a:ext>
            </a:extLst>
          </p:cNvPr>
          <p:cNvSpPr>
            <a:spLocks noChangeArrowheads="1"/>
          </p:cNvSpPr>
          <p:nvPr/>
        </p:nvSpPr>
        <p:spPr bwMode="auto">
          <a:xfrm>
            <a:off x="4848225" y="5294313"/>
            <a:ext cx="2247900" cy="49688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35" name="Rectangle 27">
            <a:extLst>
              <a:ext uri="{FF2B5EF4-FFF2-40B4-BE49-F238E27FC236}">
                <a16:creationId xmlns:a16="http://schemas.microsoft.com/office/drawing/2014/main" id="{69E48E69-87EE-4933-AA8E-8403E7FFBDA6}"/>
              </a:ext>
            </a:extLst>
          </p:cNvPr>
          <p:cNvSpPr>
            <a:spLocks noChangeArrowheads="1"/>
          </p:cNvSpPr>
          <p:nvPr/>
        </p:nvSpPr>
        <p:spPr bwMode="auto">
          <a:xfrm>
            <a:off x="4894263" y="5449888"/>
            <a:ext cx="2093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 get course offerings()</a:t>
            </a:r>
          </a:p>
        </p:txBody>
      </p:sp>
      <p:sp>
        <p:nvSpPr>
          <p:cNvPr id="119836" name="Rectangle 28">
            <a:extLst>
              <a:ext uri="{FF2B5EF4-FFF2-40B4-BE49-F238E27FC236}">
                <a16:creationId xmlns:a16="http://schemas.microsoft.com/office/drawing/2014/main" id="{3D2EB33A-2B53-43E8-B56D-AE63484DC864}"/>
              </a:ext>
            </a:extLst>
          </p:cNvPr>
          <p:cNvSpPr>
            <a:spLocks noChangeArrowheads="1"/>
          </p:cNvSpPr>
          <p:nvPr/>
        </p:nvSpPr>
        <p:spPr bwMode="auto">
          <a:xfrm>
            <a:off x="5313363" y="4657725"/>
            <a:ext cx="1322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&lt;&lt;boundary&gt;&gt;</a:t>
            </a:r>
          </a:p>
        </p:txBody>
      </p:sp>
      <p:sp>
        <p:nvSpPr>
          <p:cNvPr id="119837" name="Rectangle 29">
            <a:extLst>
              <a:ext uri="{FF2B5EF4-FFF2-40B4-BE49-F238E27FC236}">
                <a16:creationId xmlns:a16="http://schemas.microsoft.com/office/drawing/2014/main" id="{31D8B97B-22FA-4467-BA2B-20459BCE41FF}"/>
              </a:ext>
            </a:extLst>
          </p:cNvPr>
          <p:cNvSpPr>
            <a:spLocks noChangeArrowheads="1"/>
          </p:cNvSpPr>
          <p:nvPr/>
        </p:nvSpPr>
        <p:spPr bwMode="auto">
          <a:xfrm>
            <a:off x="1574800" y="3087688"/>
            <a:ext cx="2620963" cy="11969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19838" name="Rectangle 30">
            <a:extLst>
              <a:ext uri="{FF2B5EF4-FFF2-40B4-BE49-F238E27FC236}">
                <a16:creationId xmlns:a16="http://schemas.microsoft.com/office/drawing/2014/main" id="{6E02B0DE-C0DD-4C13-B157-44F336589494}"/>
              </a:ext>
            </a:extLst>
          </p:cNvPr>
          <p:cNvSpPr>
            <a:spLocks noChangeArrowheads="1"/>
          </p:cNvSpPr>
          <p:nvPr/>
        </p:nvSpPr>
        <p:spPr bwMode="auto">
          <a:xfrm>
            <a:off x="2427288" y="3398838"/>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MainForm</a:t>
            </a:r>
          </a:p>
        </p:txBody>
      </p:sp>
      <p:sp>
        <p:nvSpPr>
          <p:cNvPr id="119839" name="Rectangle 31">
            <a:extLst>
              <a:ext uri="{FF2B5EF4-FFF2-40B4-BE49-F238E27FC236}">
                <a16:creationId xmlns:a16="http://schemas.microsoft.com/office/drawing/2014/main" id="{15E66365-B3E5-4DB1-9560-DA5662D7D54A}"/>
              </a:ext>
            </a:extLst>
          </p:cNvPr>
          <p:cNvSpPr>
            <a:spLocks noChangeArrowheads="1"/>
          </p:cNvSpPr>
          <p:nvPr/>
        </p:nvSpPr>
        <p:spPr bwMode="auto">
          <a:xfrm>
            <a:off x="1574800" y="3662363"/>
            <a:ext cx="2620963" cy="6223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40" name="Rectangle 32">
            <a:extLst>
              <a:ext uri="{FF2B5EF4-FFF2-40B4-BE49-F238E27FC236}">
                <a16:creationId xmlns:a16="http://schemas.microsoft.com/office/drawing/2014/main" id="{31EE2816-4103-4D4D-8108-19C764D57B22}"/>
              </a:ext>
            </a:extLst>
          </p:cNvPr>
          <p:cNvSpPr>
            <a:spLocks noChangeArrowheads="1"/>
          </p:cNvSpPr>
          <p:nvPr/>
        </p:nvSpPr>
        <p:spPr bwMode="auto">
          <a:xfrm>
            <a:off x="1574800" y="3787775"/>
            <a:ext cx="2620963" cy="49688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841" name="Rectangle 33">
            <a:extLst>
              <a:ext uri="{FF2B5EF4-FFF2-40B4-BE49-F238E27FC236}">
                <a16:creationId xmlns:a16="http://schemas.microsoft.com/office/drawing/2014/main" id="{839EE62F-06AF-4D79-B62E-EB8002ECDF6B}"/>
              </a:ext>
            </a:extLst>
          </p:cNvPr>
          <p:cNvSpPr>
            <a:spLocks noChangeArrowheads="1"/>
          </p:cNvSpPr>
          <p:nvPr/>
        </p:nvSpPr>
        <p:spPr bwMode="auto">
          <a:xfrm>
            <a:off x="1604963" y="3943350"/>
            <a:ext cx="2530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 select maintain schedule()</a:t>
            </a:r>
          </a:p>
        </p:txBody>
      </p:sp>
      <p:sp>
        <p:nvSpPr>
          <p:cNvPr id="119842" name="Rectangle 34">
            <a:extLst>
              <a:ext uri="{FF2B5EF4-FFF2-40B4-BE49-F238E27FC236}">
                <a16:creationId xmlns:a16="http://schemas.microsoft.com/office/drawing/2014/main" id="{39D050DF-9A0A-4DCB-BE10-C4EE8302100D}"/>
              </a:ext>
            </a:extLst>
          </p:cNvPr>
          <p:cNvSpPr>
            <a:spLocks noChangeArrowheads="1"/>
          </p:cNvSpPr>
          <p:nvPr/>
        </p:nvSpPr>
        <p:spPr bwMode="auto">
          <a:xfrm>
            <a:off x="2225675" y="3149600"/>
            <a:ext cx="13223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&lt;&lt;boundary&gt;&gt;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Describing attributes and associations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59</a:t>
            </a:fld>
            <a:endParaRPr lang="en-US" altLang="en-US"/>
          </a:p>
        </p:txBody>
      </p:sp>
    </p:spTree>
    <p:extLst>
      <p:ext uri="{BB962C8B-B14F-4D97-AF65-F5344CB8AC3E}">
        <p14:creationId xmlns:p14="http://schemas.microsoft.com/office/powerpoint/2010/main" val="334347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7430037-8E12-4057-AFB8-09C233C1EB7F}"/>
              </a:ext>
            </a:extLst>
          </p:cNvPr>
          <p:cNvSpPr>
            <a:spLocks noGrp="1" noChangeArrowheads="1"/>
          </p:cNvSpPr>
          <p:nvPr>
            <p:ph type="title"/>
          </p:nvPr>
        </p:nvSpPr>
        <p:spPr>
          <a:xfrm>
            <a:off x="982133" y="-457200"/>
            <a:ext cx="7704667" cy="1981200"/>
          </a:xfrm>
        </p:spPr>
        <p:txBody>
          <a:bodyPr/>
          <a:lstStyle/>
          <a:p>
            <a:pPr>
              <a:lnSpc>
                <a:spcPct val="90000"/>
              </a:lnSpc>
            </a:pPr>
            <a:r>
              <a:rPr lang="en-US" altLang="en-US" sz="2800" dirty="0"/>
              <a:t>Use case realization</a:t>
            </a:r>
          </a:p>
        </p:txBody>
      </p:sp>
      <p:sp>
        <p:nvSpPr>
          <p:cNvPr id="51203" name="Rectangle 3">
            <a:extLst>
              <a:ext uri="{FF2B5EF4-FFF2-40B4-BE49-F238E27FC236}">
                <a16:creationId xmlns:a16="http://schemas.microsoft.com/office/drawing/2014/main" id="{081D4020-1670-475B-9989-483BD5ABD078}"/>
              </a:ext>
            </a:extLst>
          </p:cNvPr>
          <p:cNvSpPr>
            <a:spLocks noGrp="1" noChangeArrowheads="1"/>
          </p:cNvSpPr>
          <p:nvPr>
            <p:ph idx="1"/>
          </p:nvPr>
        </p:nvSpPr>
        <p:spPr>
          <a:xfrm>
            <a:off x="905933" y="-152400"/>
            <a:ext cx="7704667" cy="6126163"/>
          </a:xfrm>
        </p:spPr>
        <p:txBody>
          <a:bodyPr/>
          <a:lstStyle/>
          <a:p>
            <a:pPr algn="just">
              <a:lnSpc>
                <a:spcPct val="90000"/>
              </a:lnSpc>
            </a:pPr>
            <a:r>
              <a:rPr lang="en-US" altLang="en-US" sz="2000" dirty="0"/>
              <a:t>A use-case realization describes how a particular use case will be implemented, in terms of collaborating objects. </a:t>
            </a:r>
          </a:p>
          <a:p>
            <a:pPr algn="just" rtl="0">
              <a:lnSpc>
                <a:spcPct val="90000"/>
              </a:lnSpc>
            </a:pPr>
            <a:r>
              <a:rPr lang="en-US" altLang="en-US" sz="2000" dirty="0">
                <a:latin typeface="ZapfHumnst BT" pitchFamily="34" charset="0"/>
              </a:rPr>
              <a:t>A use-case realization specifies what classes must be built, how they collaborate (relationships, dependencies</a:t>
            </a:r>
            <a:r>
              <a:rPr lang="en-US" altLang="en-US" sz="2000" dirty="0"/>
              <a:t>…</a:t>
            </a:r>
            <a:r>
              <a:rPr lang="en-US" altLang="en-US" sz="2000" dirty="0">
                <a:latin typeface="ZapfHumnst BT" pitchFamily="34" charset="0"/>
              </a:rPr>
              <a:t>), and the messages passed between objects necessary to implement each use case.</a:t>
            </a:r>
            <a:r>
              <a:rPr lang="en-US" altLang="en-US" sz="2000" u="sng" dirty="0">
                <a:latin typeface="ZapfHumnst BT" pitchFamily="34" charset="0"/>
              </a:rPr>
              <a:t> </a:t>
            </a:r>
          </a:p>
          <a:p>
            <a:pPr algn="just">
              <a:lnSpc>
                <a:spcPct val="90000"/>
              </a:lnSpc>
            </a:pPr>
            <a:r>
              <a:rPr lang="en-US" altLang="en-US" sz="2000" dirty="0"/>
              <a:t>Class Diagrams can be used to describe the classes and relationships that participate in the realization of the use case. These diagrams model the context of the use-case realization.</a:t>
            </a:r>
          </a:p>
        </p:txBody>
      </p:sp>
      <p:sp>
        <p:nvSpPr>
          <p:cNvPr id="5" name="Slide Number Placeholder 5">
            <a:extLst>
              <a:ext uri="{FF2B5EF4-FFF2-40B4-BE49-F238E27FC236}">
                <a16:creationId xmlns:a16="http://schemas.microsoft.com/office/drawing/2014/main" id="{275F1CB2-091B-4200-BA92-024E4D45778A}"/>
              </a:ext>
            </a:extLst>
          </p:cNvPr>
          <p:cNvSpPr>
            <a:spLocks noGrp="1"/>
          </p:cNvSpPr>
          <p:nvPr>
            <p:ph type="sldNum" sz="quarter" idx="12"/>
          </p:nvPr>
        </p:nvSpPr>
        <p:spPr/>
        <p:txBody>
          <a:bodyPr/>
          <a:lstStyle/>
          <a:p>
            <a:fld id="{327A0BCC-DF1B-486F-A509-BCBE5228F26E}" type="slidenum">
              <a:rPr lang="ar-SA" altLang="en-US"/>
              <a:pPr/>
              <a:t>6</a:t>
            </a:fld>
            <a:endParaRPr lang="en-US"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47BB1B79-87BB-4FC0-BA34-E6EE8AFD2581}"/>
              </a:ext>
            </a:extLst>
          </p:cNvPr>
          <p:cNvSpPr>
            <a:spLocks noGrp="1" noChangeArrowheads="1"/>
          </p:cNvSpPr>
          <p:nvPr>
            <p:ph type="title"/>
          </p:nvPr>
        </p:nvSpPr>
        <p:spPr>
          <a:xfrm>
            <a:off x="457200" y="304800"/>
            <a:ext cx="8229600" cy="381000"/>
          </a:xfrm>
        </p:spPr>
        <p:txBody>
          <a:bodyPr/>
          <a:lstStyle/>
          <a:p>
            <a:r>
              <a:rPr lang="en-US" altLang="en-US" sz="3600" dirty="0"/>
              <a:t> </a:t>
            </a:r>
            <a:r>
              <a:rPr lang="en-US" altLang="en-US" sz="2800" dirty="0">
                <a:solidFill>
                  <a:schemeClr val="accent1">
                    <a:lumMod val="75000"/>
                  </a:schemeClr>
                </a:solidFill>
              </a:rPr>
              <a:t>Describe attributes and association</a:t>
            </a:r>
            <a:r>
              <a:rPr lang="en-US" altLang="en-US" sz="3600" dirty="0">
                <a:solidFill>
                  <a:schemeClr val="accent1">
                    <a:lumMod val="75000"/>
                  </a:schemeClr>
                </a:solidFill>
              </a:rPr>
              <a:t> </a:t>
            </a:r>
          </a:p>
        </p:txBody>
      </p:sp>
      <p:sp>
        <p:nvSpPr>
          <p:cNvPr id="120835" name="Rectangle 3">
            <a:extLst>
              <a:ext uri="{FF2B5EF4-FFF2-40B4-BE49-F238E27FC236}">
                <a16:creationId xmlns:a16="http://schemas.microsoft.com/office/drawing/2014/main" id="{A55EA2E8-21C8-4165-BCBE-8609A9C550A9}"/>
              </a:ext>
            </a:extLst>
          </p:cNvPr>
          <p:cNvSpPr>
            <a:spLocks noGrp="1" noChangeArrowheads="1"/>
          </p:cNvSpPr>
          <p:nvPr>
            <p:ph idx="1"/>
          </p:nvPr>
        </p:nvSpPr>
        <p:spPr>
          <a:xfrm>
            <a:off x="457200" y="914400"/>
            <a:ext cx="8229600" cy="5211763"/>
          </a:xfrm>
        </p:spPr>
        <p:txBody>
          <a:bodyPr/>
          <a:lstStyle/>
          <a:p>
            <a:pPr algn="just" rtl="0"/>
            <a:r>
              <a:rPr lang="en-US" altLang="en-US" sz="2000" dirty="0"/>
              <a:t> An attributes specifies a property of an analysis class, and it is often implied and required by the responsibilities of its class.</a:t>
            </a:r>
          </a:p>
          <a:p>
            <a:pPr algn="just" rtl="0"/>
            <a:r>
              <a:rPr lang="en-US" altLang="en-US" sz="2000" dirty="0"/>
              <a:t> The purpose of “Describe Attributes and association” step is to </a:t>
            </a:r>
          </a:p>
          <a:p>
            <a:pPr algn="just" rtl="0">
              <a:buFontTx/>
              <a:buNone/>
            </a:pPr>
            <a:r>
              <a:rPr lang="en-US" altLang="en-US" sz="2000" dirty="0"/>
              <a:t>     - Define the other classes on which the analysis class  depend.</a:t>
            </a:r>
          </a:p>
          <a:p>
            <a:pPr algn="just" rtl="0">
              <a:buFontTx/>
              <a:buNone/>
            </a:pPr>
            <a:r>
              <a:rPr lang="en-US" altLang="en-US" sz="2000" dirty="0"/>
              <a:t>     - Define the events in other analysis classes that the class must know about .</a:t>
            </a:r>
          </a:p>
          <a:p>
            <a:pPr algn="just" rtl="0">
              <a:buFontTx/>
              <a:buNone/>
            </a:pPr>
            <a:r>
              <a:rPr lang="en-US" altLang="en-US" sz="2000" dirty="0"/>
              <a:t>     - Define the information that the analysis class is responsible for maintaining .</a:t>
            </a:r>
          </a:p>
          <a:p>
            <a:pPr algn="just" rtl="0"/>
            <a:endParaRPr lang="en-US" altLang="en-US" sz="2000" dirty="0"/>
          </a:p>
          <a:p>
            <a:pPr algn="just"/>
            <a:endParaRPr lang="en-US" altLang="en-US" sz="2000" dirty="0"/>
          </a:p>
        </p:txBody>
      </p:sp>
      <p:sp>
        <p:nvSpPr>
          <p:cNvPr id="5" name="Slide Number Placeholder 5">
            <a:extLst>
              <a:ext uri="{FF2B5EF4-FFF2-40B4-BE49-F238E27FC236}">
                <a16:creationId xmlns:a16="http://schemas.microsoft.com/office/drawing/2014/main" id="{4D2EF77A-2CEC-4614-B478-75DD0ADE5C7A}"/>
              </a:ext>
            </a:extLst>
          </p:cNvPr>
          <p:cNvSpPr>
            <a:spLocks noGrp="1"/>
          </p:cNvSpPr>
          <p:nvPr>
            <p:ph type="sldNum" sz="quarter" idx="12"/>
          </p:nvPr>
        </p:nvSpPr>
        <p:spPr/>
        <p:txBody>
          <a:bodyPr/>
          <a:lstStyle/>
          <a:p>
            <a:fld id="{92E5E945-AF8D-4642-A26B-CA8ADF00CAE6}" type="slidenum">
              <a:rPr lang="ar-SA" altLang="en-US"/>
              <a:pPr/>
              <a:t>60</a:t>
            </a:fld>
            <a:endParaRPr lang="en-US"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62D59F5B-C8BD-4924-9A72-A9A49804722D}"/>
              </a:ext>
            </a:extLst>
          </p:cNvPr>
          <p:cNvSpPr>
            <a:spLocks noGrp="1" noChangeArrowheads="1"/>
          </p:cNvSpPr>
          <p:nvPr>
            <p:ph type="title"/>
          </p:nvPr>
        </p:nvSpPr>
        <p:spPr/>
        <p:txBody>
          <a:bodyPr/>
          <a:lstStyle/>
          <a:p>
            <a:r>
              <a:rPr lang="en-US" altLang="en-US"/>
              <a:t> </a:t>
            </a:r>
          </a:p>
        </p:txBody>
      </p:sp>
      <p:sp>
        <p:nvSpPr>
          <p:cNvPr id="121859" name="Rectangle 3">
            <a:extLst>
              <a:ext uri="{FF2B5EF4-FFF2-40B4-BE49-F238E27FC236}">
                <a16:creationId xmlns:a16="http://schemas.microsoft.com/office/drawing/2014/main" id="{48A1A9C9-5908-4049-BF33-C3BEBCEFB0D2}"/>
              </a:ext>
            </a:extLst>
          </p:cNvPr>
          <p:cNvSpPr>
            <a:spLocks noGrp="1" noChangeArrowheads="1"/>
          </p:cNvSpPr>
          <p:nvPr>
            <p:ph idx="1"/>
          </p:nvPr>
        </p:nvSpPr>
        <p:spPr/>
        <p:txBody>
          <a:bodyPr/>
          <a:lstStyle/>
          <a:p>
            <a:pPr algn="l" rtl="0">
              <a:buFontTx/>
              <a:buNone/>
            </a:pPr>
            <a:r>
              <a:rPr lang="en-US" altLang="en-US" dirty="0"/>
              <a:t>   </a:t>
            </a:r>
          </a:p>
        </p:txBody>
      </p:sp>
      <p:sp>
        <p:nvSpPr>
          <p:cNvPr id="24" name="Slide Number Placeholder 5">
            <a:extLst>
              <a:ext uri="{FF2B5EF4-FFF2-40B4-BE49-F238E27FC236}">
                <a16:creationId xmlns:a16="http://schemas.microsoft.com/office/drawing/2014/main" id="{7586DBE0-0DDA-4CD9-953B-CA91AFD0EDE1}"/>
              </a:ext>
            </a:extLst>
          </p:cNvPr>
          <p:cNvSpPr>
            <a:spLocks noGrp="1"/>
          </p:cNvSpPr>
          <p:nvPr>
            <p:ph type="sldNum" sz="quarter" idx="12"/>
          </p:nvPr>
        </p:nvSpPr>
        <p:spPr/>
        <p:txBody>
          <a:bodyPr/>
          <a:lstStyle/>
          <a:p>
            <a:fld id="{D296C6D6-6C86-41B2-96D9-E39C45C43327}" type="slidenum">
              <a:rPr lang="ar-SA" altLang="en-US"/>
              <a:pPr/>
              <a:t>61</a:t>
            </a:fld>
            <a:endParaRPr lang="en-US" altLang="en-US"/>
          </a:p>
        </p:txBody>
      </p:sp>
      <p:sp>
        <p:nvSpPr>
          <p:cNvPr id="121860" name="Rectangle 4">
            <a:extLst>
              <a:ext uri="{FF2B5EF4-FFF2-40B4-BE49-F238E27FC236}">
                <a16:creationId xmlns:a16="http://schemas.microsoft.com/office/drawing/2014/main" id="{CD0505C8-D3D1-4CE8-BBE4-0F8BCD82256D}"/>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an Attribute?</a:t>
            </a:r>
          </a:p>
        </p:txBody>
      </p:sp>
      <p:grpSp>
        <p:nvGrpSpPr>
          <p:cNvPr id="121861" name="Group 5">
            <a:extLst>
              <a:ext uri="{FF2B5EF4-FFF2-40B4-BE49-F238E27FC236}">
                <a16:creationId xmlns:a16="http://schemas.microsoft.com/office/drawing/2014/main" id="{386EC8A7-4498-4E9B-AB8A-06DC8DA9DC5B}"/>
              </a:ext>
            </a:extLst>
          </p:cNvPr>
          <p:cNvGrpSpPr>
            <a:grpSpLocks/>
          </p:cNvGrpSpPr>
          <p:nvPr/>
        </p:nvGrpSpPr>
        <p:grpSpPr bwMode="auto">
          <a:xfrm>
            <a:off x="3657600" y="1219200"/>
            <a:ext cx="2590800" cy="1828800"/>
            <a:chOff x="2208" y="576"/>
            <a:chExt cx="1632" cy="1152"/>
          </a:xfrm>
        </p:grpSpPr>
        <p:sp>
          <p:nvSpPr>
            <p:cNvPr id="121862" name="Rectangle 6">
              <a:extLst>
                <a:ext uri="{FF2B5EF4-FFF2-40B4-BE49-F238E27FC236}">
                  <a16:creationId xmlns:a16="http://schemas.microsoft.com/office/drawing/2014/main" id="{F21CB8EF-37C8-43DA-BA4C-8ED557739F5C}"/>
                </a:ext>
              </a:extLst>
            </p:cNvPr>
            <p:cNvSpPr>
              <a:spLocks noChangeArrowheads="1"/>
            </p:cNvSpPr>
            <p:nvPr/>
          </p:nvSpPr>
          <p:spPr bwMode="auto">
            <a:xfrm>
              <a:off x="2208" y="576"/>
              <a:ext cx="1632" cy="1152"/>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63" name="Line 7">
              <a:extLst>
                <a:ext uri="{FF2B5EF4-FFF2-40B4-BE49-F238E27FC236}">
                  <a16:creationId xmlns:a16="http://schemas.microsoft.com/office/drawing/2014/main" id="{4C922AB1-65C0-4D2A-9FB2-83D9A4F6C2BD}"/>
                </a:ext>
              </a:extLst>
            </p:cNvPr>
            <p:cNvSpPr>
              <a:spLocks noChangeShapeType="1"/>
            </p:cNvSpPr>
            <p:nvPr/>
          </p:nvSpPr>
          <p:spPr bwMode="auto">
            <a:xfrm>
              <a:off x="2208" y="1536"/>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1864" name="Line 8">
              <a:extLst>
                <a:ext uri="{FF2B5EF4-FFF2-40B4-BE49-F238E27FC236}">
                  <a16:creationId xmlns:a16="http://schemas.microsoft.com/office/drawing/2014/main" id="{F97B86DB-3CBE-420A-9864-586471A7F069}"/>
                </a:ext>
              </a:extLst>
            </p:cNvPr>
            <p:cNvSpPr>
              <a:spLocks noChangeShapeType="1"/>
            </p:cNvSpPr>
            <p:nvPr/>
          </p:nvSpPr>
          <p:spPr bwMode="auto">
            <a:xfrm>
              <a:off x="2208" y="974"/>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65" name="Text Box 9">
              <a:extLst>
                <a:ext uri="{FF2B5EF4-FFF2-40B4-BE49-F238E27FC236}">
                  <a16:creationId xmlns:a16="http://schemas.microsoft.com/office/drawing/2014/main" id="{C6488087-BBFC-4DEB-9F02-273E4A2E2436}"/>
                </a:ext>
              </a:extLst>
            </p:cNvPr>
            <p:cNvSpPr txBox="1">
              <a:spLocks noChangeArrowheads="1"/>
            </p:cNvSpPr>
            <p:nvPr/>
          </p:nvSpPr>
          <p:spPr bwMode="auto">
            <a:xfrm>
              <a:off x="2529" y="725"/>
              <a:ext cx="994"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2400"/>
                <a:t>ClassName</a:t>
              </a:r>
            </a:p>
          </p:txBody>
        </p:sp>
        <p:sp>
          <p:nvSpPr>
            <p:cNvPr id="121866" name="Text Box 10">
              <a:extLst>
                <a:ext uri="{FF2B5EF4-FFF2-40B4-BE49-F238E27FC236}">
                  <a16:creationId xmlns:a16="http://schemas.microsoft.com/office/drawing/2014/main" id="{1348266A-0D2D-4C1E-955D-BE8A6816A44A}"/>
                </a:ext>
              </a:extLst>
            </p:cNvPr>
            <p:cNvSpPr txBox="1">
              <a:spLocks noChangeArrowheads="1"/>
            </p:cNvSpPr>
            <p:nvPr/>
          </p:nvSpPr>
          <p:spPr bwMode="auto">
            <a:xfrm>
              <a:off x="2634" y="612"/>
              <a:ext cx="78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1400"/>
                <a:t>&lt;&lt;stereotype&gt;&gt;</a:t>
              </a:r>
              <a:endParaRPr lang="en-US" altLang="en-US" sz="1200"/>
            </a:p>
          </p:txBody>
        </p:sp>
        <p:sp>
          <p:nvSpPr>
            <p:cNvPr id="121867" name="Text Box 11">
              <a:extLst>
                <a:ext uri="{FF2B5EF4-FFF2-40B4-BE49-F238E27FC236}">
                  <a16:creationId xmlns:a16="http://schemas.microsoft.com/office/drawing/2014/main" id="{8CA593EC-8630-4B95-8CCF-220C651C70A3}"/>
                </a:ext>
              </a:extLst>
            </p:cNvPr>
            <p:cNvSpPr txBox="1">
              <a:spLocks noChangeArrowheads="1"/>
            </p:cNvSpPr>
            <p:nvPr/>
          </p:nvSpPr>
          <p:spPr bwMode="auto">
            <a:xfrm>
              <a:off x="2256" y="1007"/>
              <a:ext cx="1513" cy="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1600"/>
                <a:t>Attribute : Type = InitValue</a:t>
              </a:r>
            </a:p>
            <a:p>
              <a:pPr algn="l" rtl="0" eaLnBrk="0" hangingPunct="0"/>
              <a:r>
                <a:rPr lang="en-US" altLang="en-US" sz="1600"/>
                <a:t>Attribute : Type = InitValue</a:t>
              </a:r>
            </a:p>
            <a:p>
              <a:pPr algn="l" rtl="0" eaLnBrk="0" hangingPunct="0"/>
              <a:r>
                <a:rPr lang="en-US" altLang="en-US" sz="1600"/>
                <a:t>Attribute : Type = InitValue</a:t>
              </a:r>
            </a:p>
            <a:p>
              <a:pPr algn="l" rtl="0" eaLnBrk="0" hangingPunct="0"/>
              <a:endParaRPr lang="en-US" altLang="en-US" sz="1600"/>
            </a:p>
          </p:txBody>
        </p:sp>
      </p:grpSp>
      <p:grpSp>
        <p:nvGrpSpPr>
          <p:cNvPr id="121868" name="Group 12">
            <a:extLst>
              <a:ext uri="{FF2B5EF4-FFF2-40B4-BE49-F238E27FC236}">
                <a16:creationId xmlns:a16="http://schemas.microsoft.com/office/drawing/2014/main" id="{46A925E6-301E-498C-8A45-910E2B71035D}"/>
              </a:ext>
            </a:extLst>
          </p:cNvPr>
          <p:cNvGrpSpPr>
            <a:grpSpLocks/>
          </p:cNvGrpSpPr>
          <p:nvPr/>
        </p:nvGrpSpPr>
        <p:grpSpPr bwMode="auto">
          <a:xfrm>
            <a:off x="3657600" y="3657600"/>
            <a:ext cx="2590800" cy="2362200"/>
            <a:chOff x="1104" y="2352"/>
            <a:chExt cx="1632" cy="1488"/>
          </a:xfrm>
        </p:grpSpPr>
        <p:grpSp>
          <p:nvGrpSpPr>
            <p:cNvPr id="121869" name="Group 13">
              <a:extLst>
                <a:ext uri="{FF2B5EF4-FFF2-40B4-BE49-F238E27FC236}">
                  <a16:creationId xmlns:a16="http://schemas.microsoft.com/office/drawing/2014/main" id="{2025449F-06D7-46A5-AB15-4D29E5C3065B}"/>
                </a:ext>
              </a:extLst>
            </p:cNvPr>
            <p:cNvGrpSpPr>
              <a:grpSpLocks/>
            </p:cNvGrpSpPr>
            <p:nvPr/>
          </p:nvGrpSpPr>
          <p:grpSpPr bwMode="auto">
            <a:xfrm>
              <a:off x="1104" y="2352"/>
              <a:ext cx="1632" cy="1488"/>
              <a:chOff x="2592" y="1008"/>
              <a:chExt cx="1392" cy="1488"/>
            </a:xfrm>
          </p:grpSpPr>
          <p:sp>
            <p:nvSpPr>
              <p:cNvPr id="121870" name="Rectangle 14">
                <a:extLst>
                  <a:ext uri="{FF2B5EF4-FFF2-40B4-BE49-F238E27FC236}">
                    <a16:creationId xmlns:a16="http://schemas.microsoft.com/office/drawing/2014/main" id="{FD92D4C2-8AC8-43F7-A12F-3B6D686B9AED}"/>
                  </a:ext>
                </a:extLst>
              </p:cNvPr>
              <p:cNvSpPr>
                <a:spLocks noChangeArrowheads="1"/>
              </p:cNvSpPr>
              <p:nvPr/>
            </p:nvSpPr>
            <p:spPr bwMode="auto">
              <a:xfrm>
                <a:off x="2592" y="1008"/>
                <a:ext cx="1392" cy="1488"/>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121871" name="Line 15">
                <a:extLst>
                  <a:ext uri="{FF2B5EF4-FFF2-40B4-BE49-F238E27FC236}">
                    <a16:creationId xmlns:a16="http://schemas.microsoft.com/office/drawing/2014/main" id="{A6A4A06C-F459-4B0C-BD0E-28CF164C27E9}"/>
                  </a:ext>
                </a:extLst>
              </p:cNvPr>
              <p:cNvSpPr>
                <a:spLocks noChangeShapeType="1"/>
              </p:cNvSpPr>
              <p:nvPr/>
            </p:nvSpPr>
            <p:spPr bwMode="auto">
              <a:xfrm>
                <a:off x="2592" y="2400"/>
                <a:ext cx="139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1872" name="Line 16">
                <a:extLst>
                  <a:ext uri="{FF2B5EF4-FFF2-40B4-BE49-F238E27FC236}">
                    <a16:creationId xmlns:a16="http://schemas.microsoft.com/office/drawing/2014/main" id="{F5CBFF06-B6B9-4ABB-A25E-EF91F8B92F02}"/>
                  </a:ext>
                </a:extLst>
              </p:cNvPr>
              <p:cNvSpPr>
                <a:spLocks noChangeShapeType="1"/>
              </p:cNvSpPr>
              <p:nvPr/>
            </p:nvSpPr>
            <p:spPr bwMode="auto">
              <a:xfrm>
                <a:off x="2592" y="1406"/>
                <a:ext cx="139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121873" name="Text Box 17">
              <a:extLst>
                <a:ext uri="{FF2B5EF4-FFF2-40B4-BE49-F238E27FC236}">
                  <a16:creationId xmlns:a16="http://schemas.microsoft.com/office/drawing/2014/main" id="{4AD78B75-3E17-465C-9399-A773870A25CD}"/>
                </a:ext>
              </a:extLst>
            </p:cNvPr>
            <p:cNvSpPr txBox="1">
              <a:spLocks noChangeArrowheads="1"/>
            </p:cNvSpPr>
            <p:nvPr/>
          </p:nvSpPr>
          <p:spPr bwMode="auto">
            <a:xfrm>
              <a:off x="1277" y="2501"/>
              <a:ext cx="1303"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2400"/>
                <a:t>CourseOffering</a:t>
              </a:r>
            </a:p>
          </p:txBody>
        </p:sp>
        <p:sp>
          <p:nvSpPr>
            <p:cNvPr id="121874" name="Text Box 18">
              <a:extLst>
                <a:ext uri="{FF2B5EF4-FFF2-40B4-BE49-F238E27FC236}">
                  <a16:creationId xmlns:a16="http://schemas.microsoft.com/office/drawing/2014/main" id="{ECFAF7D0-A954-4984-A9E9-1C589E7F6FD0}"/>
                </a:ext>
              </a:extLst>
            </p:cNvPr>
            <p:cNvSpPr txBox="1">
              <a:spLocks noChangeArrowheads="1"/>
            </p:cNvSpPr>
            <p:nvPr/>
          </p:nvSpPr>
          <p:spPr bwMode="auto">
            <a:xfrm>
              <a:off x="1656" y="2388"/>
              <a:ext cx="527"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sz="1400"/>
                <a:t>&lt;&lt;entity&gt;&gt;</a:t>
              </a:r>
              <a:endParaRPr lang="en-US" altLang="en-US" sz="1200"/>
            </a:p>
          </p:txBody>
        </p:sp>
        <p:sp>
          <p:nvSpPr>
            <p:cNvPr id="121875" name="Text Box 19">
              <a:extLst>
                <a:ext uri="{FF2B5EF4-FFF2-40B4-BE49-F238E27FC236}">
                  <a16:creationId xmlns:a16="http://schemas.microsoft.com/office/drawing/2014/main" id="{0B35A5EE-77AD-4651-A63F-C9543D9DDB81}"/>
                </a:ext>
              </a:extLst>
            </p:cNvPr>
            <p:cNvSpPr txBox="1">
              <a:spLocks noChangeArrowheads="1"/>
            </p:cNvSpPr>
            <p:nvPr/>
          </p:nvSpPr>
          <p:spPr bwMode="auto">
            <a:xfrm>
              <a:off x="1104" y="2784"/>
              <a:ext cx="1214" cy="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1600"/>
                <a:t>number :String=“100”</a:t>
              </a:r>
            </a:p>
            <a:p>
              <a:pPr algn="l" rtl="0" eaLnBrk="0" hangingPunct="0"/>
              <a:r>
                <a:rPr lang="en-US" altLang="en-US" sz="1600"/>
                <a:t>startTime : Time</a:t>
              </a:r>
            </a:p>
            <a:p>
              <a:pPr algn="l" rtl="0" eaLnBrk="0" hangingPunct="0"/>
              <a:r>
                <a:rPr lang="en-US" altLang="en-US" sz="1600"/>
                <a:t>endTime: Time</a:t>
              </a:r>
            </a:p>
            <a:p>
              <a:pPr algn="l" rtl="0" eaLnBrk="0" hangingPunct="0"/>
              <a:r>
                <a:rPr lang="en-US" altLang="en-US" sz="1600"/>
                <a:t>days: enum</a:t>
              </a:r>
            </a:p>
          </p:txBody>
        </p:sp>
      </p:grpSp>
      <p:sp>
        <p:nvSpPr>
          <p:cNvPr id="121876" name="Text Box 20">
            <a:extLst>
              <a:ext uri="{FF2B5EF4-FFF2-40B4-BE49-F238E27FC236}">
                <a16:creationId xmlns:a16="http://schemas.microsoft.com/office/drawing/2014/main" id="{C426D9B9-B4DB-491F-AF28-D2B5C60134A5}"/>
              </a:ext>
            </a:extLst>
          </p:cNvPr>
          <p:cNvSpPr txBox="1">
            <a:spLocks noChangeArrowheads="1"/>
          </p:cNvSpPr>
          <p:nvPr/>
        </p:nvSpPr>
        <p:spPr bwMode="auto">
          <a:xfrm>
            <a:off x="990600" y="50292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i="1">
                <a:solidFill>
                  <a:schemeClr val="accent2"/>
                </a:solidFill>
              </a:rPr>
              <a:t>attribute</a:t>
            </a:r>
          </a:p>
        </p:txBody>
      </p:sp>
      <p:sp>
        <p:nvSpPr>
          <p:cNvPr id="121877" name="Line 21">
            <a:extLst>
              <a:ext uri="{FF2B5EF4-FFF2-40B4-BE49-F238E27FC236}">
                <a16:creationId xmlns:a16="http://schemas.microsoft.com/office/drawing/2014/main" id="{93622384-8D0A-4339-A060-548EC9BFB5E2}"/>
              </a:ext>
            </a:extLst>
          </p:cNvPr>
          <p:cNvSpPr>
            <a:spLocks noChangeShapeType="1"/>
          </p:cNvSpPr>
          <p:nvPr/>
        </p:nvSpPr>
        <p:spPr bwMode="auto">
          <a:xfrm flipV="1">
            <a:off x="2286000" y="4572000"/>
            <a:ext cx="1143000" cy="609600"/>
          </a:xfrm>
          <a:prstGeom prst="line">
            <a:avLst/>
          </a:prstGeom>
          <a:noFill/>
          <a:ln w="28575">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78" name="Text Box 22">
            <a:extLst>
              <a:ext uri="{FF2B5EF4-FFF2-40B4-BE49-F238E27FC236}">
                <a16:creationId xmlns:a16="http://schemas.microsoft.com/office/drawing/2014/main" id="{D3CC9638-30B4-44E6-B8E0-6F39CF2E3851}"/>
              </a:ext>
            </a:extLst>
          </p:cNvPr>
          <p:cNvSpPr txBox="1">
            <a:spLocks noChangeArrowheads="1"/>
          </p:cNvSpPr>
          <p:nvPr/>
        </p:nvSpPr>
        <p:spPr bwMode="auto">
          <a:xfrm>
            <a:off x="838200" y="1295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a:extLst>
              <a:ext uri="{FF2B5EF4-FFF2-40B4-BE49-F238E27FC236}">
                <a16:creationId xmlns:a16="http://schemas.microsoft.com/office/drawing/2014/main" id="{4C04D019-1232-4856-A582-29FD521A6C8E}"/>
              </a:ext>
            </a:extLst>
          </p:cNvPr>
          <p:cNvSpPr>
            <a:spLocks noGrp="1" noChangeArrowheads="1"/>
          </p:cNvSpPr>
          <p:nvPr>
            <p:ph idx="1"/>
          </p:nvPr>
        </p:nvSpPr>
        <p:spPr>
          <a:xfrm>
            <a:off x="457200" y="685800"/>
            <a:ext cx="8686800" cy="5943600"/>
          </a:xfrm>
        </p:spPr>
        <p:txBody>
          <a:bodyPr/>
          <a:lstStyle/>
          <a:p>
            <a:pPr algn="l" rtl="0">
              <a:lnSpc>
                <a:spcPct val="90000"/>
              </a:lnSpc>
              <a:buFontTx/>
              <a:buNone/>
            </a:pPr>
            <a:r>
              <a:rPr lang="en-US" altLang="en-US" dirty="0"/>
              <a:t>The following general guidelines should be kept in mind when attributes are identified : </a:t>
            </a:r>
          </a:p>
          <a:p>
            <a:pPr algn="l" rtl="0">
              <a:lnSpc>
                <a:spcPct val="90000"/>
              </a:lnSpc>
            </a:pPr>
            <a:r>
              <a:rPr lang="en-US" altLang="en-US" sz="2000" dirty="0"/>
              <a:t> The name of attribute  should be a noun that clearly states what information the attribute holds.  </a:t>
            </a:r>
          </a:p>
          <a:p>
            <a:pPr algn="l" rtl="0">
              <a:lnSpc>
                <a:spcPct val="90000"/>
              </a:lnSpc>
            </a:pPr>
            <a:r>
              <a:rPr lang="en-US" altLang="en-US" sz="2000" dirty="0"/>
              <a:t>The description of the attribute should describe what information is to be stored in the attribute </a:t>
            </a:r>
          </a:p>
          <a:p>
            <a:pPr algn="l" rtl="0">
              <a:lnSpc>
                <a:spcPct val="90000"/>
              </a:lnSpc>
            </a:pPr>
            <a:r>
              <a:rPr lang="en-US" altLang="en-US" sz="2000" dirty="0"/>
              <a:t>Attributes are used to store information.  Attributes are atomic things with no responsibilities.</a:t>
            </a:r>
          </a:p>
          <a:p>
            <a:pPr algn="l" rtl="0">
              <a:lnSpc>
                <a:spcPct val="90000"/>
              </a:lnSpc>
            </a:pPr>
            <a:r>
              <a:rPr lang="en-US" altLang="en-US" sz="2000" dirty="0"/>
              <a:t> A single attribute instance cannot be shared by several analysis objects. If this is required, the attribute needs to be defined in its own class.</a:t>
            </a:r>
          </a:p>
          <a:p>
            <a:pPr algn="l" rtl="0">
              <a:lnSpc>
                <a:spcPct val="90000"/>
              </a:lnSpc>
            </a:pPr>
            <a:r>
              <a:rPr lang="en-US" altLang="en-US" sz="2000" dirty="0"/>
              <a:t> If  the information has complex behavior, or is shared by two or more objects the information should be modeled as a separate class.</a:t>
            </a:r>
          </a:p>
          <a:p>
            <a:pPr algn="l" rtl="0">
              <a:lnSpc>
                <a:spcPct val="90000"/>
              </a:lnSpc>
              <a:buFontTx/>
              <a:buNone/>
            </a:pPr>
            <a:endParaRPr lang="en-US" altLang="en-US" sz="2000" dirty="0"/>
          </a:p>
        </p:txBody>
      </p:sp>
      <p:sp>
        <p:nvSpPr>
          <p:cNvPr id="5" name="Slide Number Placeholder 5">
            <a:extLst>
              <a:ext uri="{FF2B5EF4-FFF2-40B4-BE49-F238E27FC236}">
                <a16:creationId xmlns:a16="http://schemas.microsoft.com/office/drawing/2014/main" id="{EA13AD91-6A4B-4592-B2F7-C45759647FDB}"/>
              </a:ext>
            </a:extLst>
          </p:cNvPr>
          <p:cNvSpPr>
            <a:spLocks noGrp="1"/>
          </p:cNvSpPr>
          <p:nvPr>
            <p:ph type="sldNum" sz="quarter" idx="12"/>
          </p:nvPr>
        </p:nvSpPr>
        <p:spPr/>
        <p:txBody>
          <a:bodyPr/>
          <a:lstStyle/>
          <a:p>
            <a:fld id="{A09E2E81-14B4-480F-AABB-6A358E81CFC3}" type="slidenum">
              <a:rPr lang="ar-SA" altLang="en-US"/>
              <a:pPr/>
              <a:t>62</a:t>
            </a:fld>
            <a:endParaRPr lang="en-US" altLang="en-US"/>
          </a:p>
        </p:txBody>
      </p:sp>
      <p:sp>
        <p:nvSpPr>
          <p:cNvPr id="6" name="Rectangle 2">
            <a:extLst>
              <a:ext uri="{FF2B5EF4-FFF2-40B4-BE49-F238E27FC236}">
                <a16:creationId xmlns:a16="http://schemas.microsoft.com/office/drawing/2014/main" id="{81E12FD6-F097-41F4-957B-34CE8760C9CB}"/>
              </a:ext>
            </a:extLst>
          </p:cNvPr>
          <p:cNvSpPr txBox="1">
            <a:spLocks noChangeArrowheads="1"/>
          </p:cNvSpPr>
          <p:nvPr/>
        </p:nvSpPr>
        <p:spPr bwMode="auto">
          <a:xfrm>
            <a:off x="457200" y="3048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800">
                <a:solidFill>
                  <a:schemeClr val="accent1">
                    <a:lumMod val="75000"/>
                  </a:schemeClr>
                </a:solidFill>
              </a:rPr>
              <a:t>Describe attributes and association</a:t>
            </a:r>
            <a:r>
              <a:rPr lang="en-US" altLang="en-US" sz="3600">
                <a:solidFill>
                  <a:schemeClr val="accent1">
                    <a:lumMod val="75000"/>
                  </a:schemeClr>
                </a:solidFill>
              </a:rPr>
              <a:t> </a:t>
            </a:r>
            <a:endParaRPr lang="en-US" altLang="en-US" sz="3600" dirty="0">
              <a:solidFill>
                <a:schemeClr val="accent1">
                  <a:lumMod val="75000"/>
                </a:schemeClr>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a:extLst>
              <a:ext uri="{FF2B5EF4-FFF2-40B4-BE49-F238E27FC236}">
                <a16:creationId xmlns:a16="http://schemas.microsoft.com/office/drawing/2014/main" id="{6261684E-ECA9-4986-863A-FB5E7B5BA088}"/>
              </a:ext>
            </a:extLst>
          </p:cNvPr>
          <p:cNvSpPr>
            <a:spLocks noGrp="1" noChangeArrowheads="1"/>
          </p:cNvSpPr>
          <p:nvPr>
            <p:ph idx="1"/>
          </p:nvPr>
        </p:nvSpPr>
        <p:spPr>
          <a:xfrm>
            <a:off x="685800" y="381000"/>
            <a:ext cx="8229600" cy="5715000"/>
          </a:xfrm>
        </p:spPr>
        <p:txBody>
          <a:bodyPr/>
          <a:lstStyle/>
          <a:p>
            <a:pPr algn="l" rtl="0">
              <a:lnSpc>
                <a:spcPct val="80000"/>
              </a:lnSpc>
            </a:pPr>
            <a:r>
              <a:rPr lang="en-US" altLang="en-US" sz="2000" dirty="0"/>
              <a:t>If an </a:t>
            </a:r>
            <a:r>
              <a:rPr lang="en-US" altLang="en-US" sz="2000" i="1" dirty="0"/>
              <a:t>entity</a:t>
            </a:r>
            <a:r>
              <a:rPr lang="en-US" altLang="en-US" sz="2000" dirty="0"/>
              <a:t> classes traces to a domain class or business entity class, the attributes of those classes are valuable input.</a:t>
            </a:r>
          </a:p>
          <a:p>
            <a:pPr algn="l" rtl="0">
              <a:lnSpc>
                <a:spcPct val="80000"/>
              </a:lnSpc>
            </a:pPr>
            <a:r>
              <a:rPr lang="en-US" altLang="en-US" sz="2000" dirty="0"/>
              <a:t> Attributes of </a:t>
            </a:r>
            <a:r>
              <a:rPr lang="en-US" altLang="en-US" sz="2000" i="1" dirty="0"/>
              <a:t>boundary</a:t>
            </a:r>
            <a:r>
              <a:rPr lang="en-US" altLang="en-US" sz="2000" dirty="0"/>
              <a:t> classes that interact with the human actors often represent information items manipulated by the actors</a:t>
            </a:r>
            <a:r>
              <a:rPr lang="en-US" altLang="en-US" sz="2000" i="1" dirty="0"/>
              <a:t>, such as labeled text fields</a:t>
            </a:r>
            <a:r>
              <a:rPr lang="en-US" altLang="en-US" sz="2000" dirty="0"/>
              <a:t>.</a:t>
            </a:r>
          </a:p>
          <a:p>
            <a:pPr algn="l" rtl="0">
              <a:lnSpc>
                <a:spcPct val="80000"/>
              </a:lnSpc>
            </a:pPr>
            <a:r>
              <a:rPr lang="en-US" altLang="en-US" sz="2000" dirty="0"/>
              <a:t>Attributes of boundary classes that interact with system actors often represent </a:t>
            </a:r>
            <a:r>
              <a:rPr lang="en-US" altLang="en-US" sz="2000" i="1" dirty="0"/>
              <a:t>properties of a communication interface</a:t>
            </a:r>
            <a:r>
              <a:rPr lang="en-US" altLang="en-US" sz="2000" dirty="0"/>
              <a:t>.</a:t>
            </a:r>
          </a:p>
          <a:p>
            <a:pPr algn="l" rtl="0">
              <a:lnSpc>
                <a:spcPct val="80000"/>
              </a:lnSpc>
            </a:pPr>
            <a:r>
              <a:rPr lang="en-US" altLang="en-US" sz="2000" dirty="0"/>
              <a:t> Attributes of </a:t>
            </a:r>
            <a:r>
              <a:rPr lang="en-US" altLang="en-US" sz="2000" i="1" dirty="0"/>
              <a:t>control</a:t>
            </a:r>
            <a:r>
              <a:rPr lang="en-US" altLang="en-US" sz="2000" dirty="0"/>
              <a:t> classes are rare because of their short life span. However control classes can have attributes that represent accumulated or derived values during the realization of a use case.</a:t>
            </a:r>
          </a:p>
          <a:p>
            <a:pPr algn="l" rtl="0">
              <a:lnSpc>
                <a:spcPct val="80000"/>
              </a:lnSpc>
            </a:pPr>
            <a:endParaRPr lang="en-US" altLang="en-US" sz="2000" dirty="0"/>
          </a:p>
          <a:p>
            <a:pPr algn="l" rtl="0">
              <a:lnSpc>
                <a:spcPct val="80000"/>
              </a:lnSpc>
            </a:pPr>
            <a:r>
              <a:rPr lang="en-US" altLang="en-US" sz="2000" b="1" dirty="0"/>
              <a:t>During analysis, the attribute types should be from the domain, and not adapted to the programming language in use.   </a:t>
            </a:r>
          </a:p>
          <a:p>
            <a:pPr algn="l" rtl="0">
              <a:lnSpc>
                <a:spcPct val="80000"/>
              </a:lnSpc>
            </a:pPr>
            <a:endParaRPr lang="en-US" altLang="en-US" sz="2000" dirty="0"/>
          </a:p>
        </p:txBody>
      </p:sp>
      <p:sp>
        <p:nvSpPr>
          <p:cNvPr id="5" name="Slide Number Placeholder 5">
            <a:extLst>
              <a:ext uri="{FF2B5EF4-FFF2-40B4-BE49-F238E27FC236}">
                <a16:creationId xmlns:a16="http://schemas.microsoft.com/office/drawing/2014/main" id="{701383F2-C608-48A1-9E83-5C99C64AA773}"/>
              </a:ext>
            </a:extLst>
          </p:cNvPr>
          <p:cNvSpPr>
            <a:spLocks noGrp="1"/>
          </p:cNvSpPr>
          <p:nvPr>
            <p:ph type="sldNum" sz="quarter" idx="12"/>
          </p:nvPr>
        </p:nvSpPr>
        <p:spPr/>
        <p:txBody>
          <a:bodyPr/>
          <a:lstStyle/>
          <a:p>
            <a:fld id="{77278217-47B4-4B5F-84D1-879A86CDA6F4}" type="slidenum">
              <a:rPr lang="ar-SA" altLang="en-US"/>
              <a:pPr/>
              <a:t>63</a:t>
            </a:fld>
            <a:endParaRPr lang="en-US" altLang="en-US"/>
          </a:p>
        </p:txBody>
      </p:sp>
      <p:sp>
        <p:nvSpPr>
          <p:cNvPr id="6" name="Rectangle 2">
            <a:extLst>
              <a:ext uri="{FF2B5EF4-FFF2-40B4-BE49-F238E27FC236}">
                <a16:creationId xmlns:a16="http://schemas.microsoft.com/office/drawing/2014/main" id="{B4D87BC5-C5F1-443F-964C-9E8FEBDEB2A1}"/>
              </a:ext>
            </a:extLst>
          </p:cNvPr>
          <p:cNvSpPr txBox="1">
            <a:spLocks noChangeArrowheads="1"/>
          </p:cNvSpPr>
          <p:nvPr/>
        </p:nvSpPr>
        <p:spPr bwMode="auto">
          <a:xfrm>
            <a:off x="457200" y="304800"/>
            <a:ext cx="822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800">
                <a:solidFill>
                  <a:schemeClr val="accent1">
                    <a:lumMod val="75000"/>
                  </a:schemeClr>
                </a:solidFill>
              </a:rPr>
              <a:t>Describe attributes and association</a:t>
            </a:r>
            <a:r>
              <a:rPr lang="en-US" altLang="en-US" sz="3600">
                <a:solidFill>
                  <a:schemeClr val="accent1">
                    <a:lumMod val="75000"/>
                  </a:schemeClr>
                </a:solidFill>
              </a:rPr>
              <a:t> </a:t>
            </a:r>
            <a:endParaRPr lang="en-US" altLang="en-US" sz="3600" dirty="0">
              <a:solidFill>
                <a:schemeClr val="accent1">
                  <a:lumMod val="75000"/>
                </a:schemeClr>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EAF543E1-9B39-4A95-A4F1-2FEB5FC2C387}"/>
              </a:ext>
            </a:extLst>
          </p:cNvPr>
          <p:cNvSpPr>
            <a:spLocks noGrp="1" noChangeArrowheads="1"/>
          </p:cNvSpPr>
          <p:nvPr>
            <p:ph type="title"/>
          </p:nvPr>
        </p:nvSpPr>
        <p:spPr>
          <a:xfrm>
            <a:off x="457200" y="274637"/>
            <a:ext cx="8229600" cy="487363"/>
          </a:xfrm>
        </p:spPr>
        <p:txBody>
          <a:bodyPr/>
          <a:lstStyle/>
          <a:p>
            <a:r>
              <a:rPr lang="en-US" altLang="en-US" sz="2800" dirty="0"/>
              <a:t>Relationships of classes</a:t>
            </a:r>
          </a:p>
        </p:txBody>
      </p:sp>
      <p:sp>
        <p:nvSpPr>
          <p:cNvPr id="125955" name="Rectangle 3">
            <a:extLst>
              <a:ext uri="{FF2B5EF4-FFF2-40B4-BE49-F238E27FC236}">
                <a16:creationId xmlns:a16="http://schemas.microsoft.com/office/drawing/2014/main" id="{122567FB-D983-438C-B758-5ED69AC6D5F8}"/>
              </a:ext>
            </a:extLst>
          </p:cNvPr>
          <p:cNvSpPr>
            <a:spLocks noGrp="1" noChangeArrowheads="1"/>
          </p:cNvSpPr>
          <p:nvPr>
            <p:ph idx="1"/>
          </p:nvPr>
        </p:nvSpPr>
        <p:spPr>
          <a:xfrm>
            <a:off x="685800" y="228600"/>
            <a:ext cx="8229600" cy="5364163"/>
          </a:xfrm>
        </p:spPr>
        <p:txBody>
          <a:bodyPr/>
          <a:lstStyle/>
          <a:p>
            <a:pPr algn="just" rtl="0">
              <a:lnSpc>
                <a:spcPct val="80000"/>
              </a:lnSpc>
              <a:buFontTx/>
              <a:buNone/>
            </a:pPr>
            <a:r>
              <a:rPr lang="en-US" altLang="en-US" b="1" dirty="0">
                <a:latin typeface="+mj-lt"/>
              </a:rPr>
              <a:t>The Need for Relationships</a:t>
            </a:r>
          </a:p>
          <a:p>
            <a:pPr algn="just" rtl="0">
              <a:lnSpc>
                <a:spcPct val="80000"/>
              </a:lnSpc>
            </a:pPr>
            <a:r>
              <a:rPr lang="en-US" altLang="en-US" dirty="0">
                <a:latin typeface="+mj-lt"/>
              </a:rPr>
              <a:t>All systems are made up of many classes and objects. System behavior is achieved through the collaborations of the objects in the system. </a:t>
            </a:r>
          </a:p>
          <a:p>
            <a:pPr algn="just" rtl="0">
              <a:lnSpc>
                <a:spcPct val="80000"/>
              </a:lnSpc>
            </a:pPr>
            <a:r>
              <a:rPr lang="en-US" altLang="en-US" dirty="0">
                <a:latin typeface="+mj-lt"/>
              </a:rPr>
              <a:t>For example, a student is added to a course offering when the course offering receives the add student message. This is often referred to as an object sending a message to another object. </a:t>
            </a:r>
          </a:p>
          <a:p>
            <a:pPr algn="just" rtl="0">
              <a:lnSpc>
                <a:spcPct val="80000"/>
              </a:lnSpc>
            </a:pPr>
            <a:r>
              <a:rPr lang="en-US" altLang="en-US" dirty="0">
                <a:latin typeface="+mj-lt"/>
              </a:rPr>
              <a:t>Relationships provide the conduit for object interaction. </a:t>
            </a:r>
          </a:p>
          <a:p>
            <a:pPr algn="just" rtl="0">
              <a:lnSpc>
                <a:spcPct val="80000"/>
              </a:lnSpc>
            </a:pPr>
            <a:r>
              <a:rPr lang="en-US" altLang="en-US" dirty="0">
                <a:latin typeface="+mj-lt"/>
              </a:rPr>
              <a:t>Two types of relationships discovered during analysis from collaboration diagrams are </a:t>
            </a:r>
            <a:r>
              <a:rPr lang="en-US" altLang="en-US" b="1" dirty="0">
                <a:latin typeface="+mj-lt"/>
              </a:rPr>
              <a:t>associations and aggregations.</a:t>
            </a:r>
            <a:r>
              <a:rPr lang="en-US" altLang="en-US" dirty="0">
                <a:latin typeface="+mj-lt"/>
                <a:hlinkClick r:id="rId2" action="ppaction://hlinkfile"/>
              </a:rPr>
              <a:t> </a:t>
            </a:r>
            <a:endParaRPr lang="en-US" altLang="en-US" dirty="0">
              <a:latin typeface="+mj-lt"/>
            </a:endParaRPr>
          </a:p>
        </p:txBody>
      </p:sp>
      <p:sp>
        <p:nvSpPr>
          <p:cNvPr id="5" name="Slide Number Placeholder 5">
            <a:extLst>
              <a:ext uri="{FF2B5EF4-FFF2-40B4-BE49-F238E27FC236}">
                <a16:creationId xmlns:a16="http://schemas.microsoft.com/office/drawing/2014/main" id="{593F2FF5-3188-4D5B-AC90-D33C714386D4}"/>
              </a:ext>
            </a:extLst>
          </p:cNvPr>
          <p:cNvSpPr>
            <a:spLocks noGrp="1"/>
          </p:cNvSpPr>
          <p:nvPr>
            <p:ph type="sldNum" sz="quarter" idx="12"/>
          </p:nvPr>
        </p:nvSpPr>
        <p:spPr/>
        <p:txBody>
          <a:bodyPr/>
          <a:lstStyle/>
          <a:p>
            <a:fld id="{1FC5E5A6-3F96-46BB-972D-CF4538AD5FC3}" type="slidenum">
              <a:rPr lang="ar-SA" altLang="en-US"/>
              <a:pPr/>
              <a:t>64</a:t>
            </a:fld>
            <a:endParaRPr lang="en-US"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77D3B316-3211-4B14-9D7C-D491FD617361}"/>
              </a:ext>
            </a:extLst>
          </p:cNvPr>
          <p:cNvSpPr>
            <a:spLocks noGrp="1" noChangeArrowheads="1"/>
          </p:cNvSpPr>
          <p:nvPr>
            <p:ph type="title"/>
          </p:nvPr>
        </p:nvSpPr>
        <p:spPr>
          <a:xfrm>
            <a:off x="457200" y="35287"/>
            <a:ext cx="8229600" cy="838200"/>
          </a:xfrm>
        </p:spPr>
        <p:txBody>
          <a:bodyPr/>
          <a:lstStyle/>
          <a:p>
            <a:r>
              <a:rPr lang="en-US" altLang="en-US" sz="3600" dirty="0">
                <a:latin typeface="+mn-lt"/>
              </a:rPr>
              <a:t> </a:t>
            </a:r>
            <a:r>
              <a:rPr lang="en-US" altLang="en-US" sz="2800" dirty="0">
                <a:latin typeface="+mn-lt"/>
              </a:rPr>
              <a:t>What is an Association?</a:t>
            </a:r>
          </a:p>
        </p:txBody>
      </p:sp>
      <p:sp>
        <p:nvSpPr>
          <p:cNvPr id="124931" name="Rectangle 3">
            <a:extLst>
              <a:ext uri="{FF2B5EF4-FFF2-40B4-BE49-F238E27FC236}">
                <a16:creationId xmlns:a16="http://schemas.microsoft.com/office/drawing/2014/main" id="{D21FE827-B082-4F47-8F47-087FD0E31D0A}"/>
              </a:ext>
            </a:extLst>
          </p:cNvPr>
          <p:cNvSpPr>
            <a:spLocks noGrp="1" noChangeArrowheads="1"/>
          </p:cNvSpPr>
          <p:nvPr>
            <p:ph idx="1"/>
          </p:nvPr>
        </p:nvSpPr>
        <p:spPr>
          <a:xfrm>
            <a:off x="762000" y="762000"/>
            <a:ext cx="7924800" cy="4602163"/>
          </a:xfrm>
        </p:spPr>
        <p:txBody>
          <a:bodyPr/>
          <a:lstStyle/>
          <a:p>
            <a:pPr algn="just" rtl="0">
              <a:lnSpc>
                <a:spcPct val="80000"/>
              </a:lnSpc>
            </a:pPr>
            <a:r>
              <a:rPr lang="en-US" altLang="en-US" sz="2000" dirty="0"/>
              <a:t>An association is a bidirectional semantic connection between classes.   </a:t>
            </a:r>
          </a:p>
          <a:p>
            <a:pPr algn="just" rtl="0">
              <a:lnSpc>
                <a:spcPct val="80000"/>
              </a:lnSpc>
            </a:pPr>
            <a:r>
              <a:rPr lang="en-US" altLang="en-US" sz="2000" dirty="0"/>
              <a:t>An association between classes means that there is a link between objects in the associated classes. </a:t>
            </a:r>
          </a:p>
          <a:p>
            <a:pPr algn="just" rtl="0">
              <a:lnSpc>
                <a:spcPct val="80000"/>
              </a:lnSpc>
              <a:buFontTx/>
              <a:buNone/>
            </a:pPr>
            <a:endParaRPr lang="en-US" altLang="en-US" dirty="0"/>
          </a:p>
          <a:p>
            <a:pPr algn="just" rtl="0">
              <a:lnSpc>
                <a:spcPct val="80000"/>
              </a:lnSpc>
              <a:buFontTx/>
              <a:buNone/>
            </a:pPr>
            <a:endParaRPr lang="en-US" altLang="en-US" dirty="0"/>
          </a:p>
          <a:p>
            <a:pPr algn="just" rtl="0">
              <a:lnSpc>
                <a:spcPct val="80000"/>
              </a:lnSpc>
              <a:buFontTx/>
              <a:buNone/>
            </a:pPr>
            <a:endParaRPr lang="en-US" altLang="en-US" dirty="0"/>
          </a:p>
          <a:p>
            <a:pPr algn="just" rtl="0">
              <a:lnSpc>
                <a:spcPct val="80000"/>
              </a:lnSpc>
              <a:buFontTx/>
              <a:buNone/>
            </a:pPr>
            <a:endParaRPr lang="en-US" altLang="en-US" dirty="0"/>
          </a:p>
          <a:p>
            <a:pPr marL="0" indent="0" algn="just" rtl="0">
              <a:lnSpc>
                <a:spcPct val="80000"/>
              </a:lnSpc>
              <a:buNone/>
            </a:pPr>
            <a:r>
              <a:rPr lang="en-US" altLang="en-US" dirty="0"/>
              <a:t> </a:t>
            </a:r>
            <a:endParaRPr lang="en-US" altLang="en-US" sz="1800" dirty="0"/>
          </a:p>
        </p:txBody>
      </p:sp>
      <p:sp>
        <p:nvSpPr>
          <p:cNvPr id="6" name="Slide Number Placeholder 5">
            <a:extLst>
              <a:ext uri="{FF2B5EF4-FFF2-40B4-BE49-F238E27FC236}">
                <a16:creationId xmlns:a16="http://schemas.microsoft.com/office/drawing/2014/main" id="{1C434656-ADFD-427A-9FED-C302CA0ABD11}"/>
              </a:ext>
            </a:extLst>
          </p:cNvPr>
          <p:cNvSpPr>
            <a:spLocks noGrp="1"/>
          </p:cNvSpPr>
          <p:nvPr>
            <p:ph type="sldNum" sz="quarter" idx="12"/>
          </p:nvPr>
        </p:nvSpPr>
        <p:spPr/>
        <p:txBody>
          <a:bodyPr/>
          <a:lstStyle/>
          <a:p>
            <a:fld id="{20B87ADF-A441-4C90-A59D-277B61F993B2}" type="slidenum">
              <a:rPr lang="ar-SA" altLang="en-US"/>
              <a:pPr/>
              <a:t>65</a:t>
            </a:fld>
            <a:endParaRPr lang="en-US" altLang="en-US"/>
          </a:p>
        </p:txBody>
      </p:sp>
      <p:pic>
        <p:nvPicPr>
          <p:cNvPr id="124932" name="Picture 4">
            <a:extLst>
              <a:ext uri="{FF2B5EF4-FFF2-40B4-BE49-F238E27FC236}">
                <a16:creationId xmlns:a16="http://schemas.microsoft.com/office/drawing/2014/main" id="{9275774B-913D-4038-A36F-02EE7606E9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19400"/>
            <a:ext cx="5638800"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142B8355-38C6-47DA-B618-D6E1BF075089}"/>
              </a:ext>
            </a:extLst>
          </p:cNvPr>
          <p:cNvSpPr>
            <a:spLocks noGrp="1" noChangeArrowheads="1"/>
          </p:cNvSpPr>
          <p:nvPr>
            <p:ph type="title"/>
          </p:nvPr>
        </p:nvSpPr>
        <p:spPr/>
        <p:txBody>
          <a:bodyPr/>
          <a:lstStyle/>
          <a:p>
            <a:r>
              <a:rPr lang="en-US" altLang="en-US"/>
              <a:t> </a:t>
            </a:r>
          </a:p>
        </p:txBody>
      </p:sp>
      <p:sp>
        <p:nvSpPr>
          <p:cNvPr id="126979" name="Rectangle 3">
            <a:extLst>
              <a:ext uri="{FF2B5EF4-FFF2-40B4-BE49-F238E27FC236}">
                <a16:creationId xmlns:a16="http://schemas.microsoft.com/office/drawing/2014/main" id="{97A30418-1743-489D-9C41-FB2FA57F1F4B}"/>
              </a:ext>
            </a:extLst>
          </p:cNvPr>
          <p:cNvSpPr>
            <a:spLocks noGrp="1" noChangeArrowheads="1"/>
          </p:cNvSpPr>
          <p:nvPr>
            <p:ph idx="1"/>
          </p:nvPr>
        </p:nvSpPr>
        <p:spPr>
          <a:xfrm>
            <a:off x="762000" y="685800"/>
            <a:ext cx="7848600" cy="5440363"/>
          </a:xfrm>
        </p:spPr>
        <p:txBody>
          <a:bodyPr/>
          <a:lstStyle/>
          <a:p>
            <a:pPr algn="just" rtl="0">
              <a:lnSpc>
                <a:spcPct val="80000"/>
              </a:lnSpc>
            </a:pPr>
            <a:r>
              <a:rPr lang="en-US" altLang="en-US" sz="1800" dirty="0"/>
              <a:t>The number of objects connected depends upon the multiplicity of the association. </a:t>
            </a:r>
          </a:p>
          <a:p>
            <a:pPr algn="just" rtl="0">
              <a:lnSpc>
                <a:spcPct val="80000"/>
              </a:lnSpc>
            </a:pPr>
            <a:r>
              <a:rPr lang="en-US" altLang="en-US" sz="1800" dirty="0"/>
              <a:t>You can use associations to show that objects know about other objects.</a:t>
            </a:r>
          </a:p>
          <a:p>
            <a:pPr algn="just" rtl="0">
              <a:lnSpc>
                <a:spcPct val="80000"/>
              </a:lnSpc>
            </a:pPr>
            <a:r>
              <a:rPr lang="en-US" altLang="en-US" sz="1800" dirty="0"/>
              <a:t> Sometimes, objects must hold references to each other to be able to interact. </a:t>
            </a:r>
          </a:p>
          <a:p>
            <a:pPr algn="just" rtl="0">
              <a:lnSpc>
                <a:spcPct val="80000"/>
              </a:lnSpc>
            </a:pPr>
            <a:r>
              <a:rPr lang="en-US" altLang="en-US" sz="1800" dirty="0"/>
              <a:t>Most associations are simple (exist between exactly two classes), and are drawn as solid paths connecting pairs of class symbols. </a:t>
            </a:r>
          </a:p>
          <a:p>
            <a:pPr algn="just" rtl="0">
              <a:lnSpc>
                <a:spcPct val="80000"/>
              </a:lnSpc>
            </a:pPr>
            <a:r>
              <a:rPr lang="en-US" altLang="en-US" sz="1800" dirty="0"/>
              <a:t> Ternary relationships are also possible.  </a:t>
            </a:r>
          </a:p>
          <a:p>
            <a:pPr algn="just" rtl="0">
              <a:lnSpc>
                <a:spcPct val="80000"/>
              </a:lnSpc>
            </a:pPr>
            <a:r>
              <a:rPr lang="en-US" altLang="en-US" sz="1800" dirty="0"/>
              <a:t>Sometimes, a class has an association to itself. It means that one instance if the class has associations to other instances of the same class. </a:t>
            </a:r>
          </a:p>
          <a:p>
            <a:pPr algn="just" rtl="0">
              <a:lnSpc>
                <a:spcPct val="80000"/>
              </a:lnSpc>
            </a:pPr>
            <a:r>
              <a:rPr lang="en-US" altLang="en-US" sz="1800" dirty="0"/>
              <a:t>An association may have a name that is placed on, or adjacent to the association path. The name of the association should reflect the purpose of the relationship and be a verb phrase; the name of an association can be omitted, particularly if role names are used.</a:t>
            </a:r>
          </a:p>
          <a:p>
            <a:pPr algn="just" rtl="0">
              <a:lnSpc>
                <a:spcPct val="80000"/>
              </a:lnSpc>
            </a:pPr>
            <a:r>
              <a:rPr lang="en-US" altLang="en-US" sz="1800" dirty="0"/>
              <a:t>Avoid names like "has" and "contains", as they add no information about what the relationships are between the classes.</a:t>
            </a:r>
          </a:p>
          <a:p>
            <a:pPr algn="just" rtl="0">
              <a:lnSpc>
                <a:spcPct val="80000"/>
              </a:lnSpc>
            </a:pPr>
            <a:endParaRPr lang="en-US" altLang="en-US" sz="1800" dirty="0"/>
          </a:p>
          <a:p>
            <a:pPr algn="just" rtl="0">
              <a:lnSpc>
                <a:spcPct val="80000"/>
              </a:lnSpc>
            </a:pPr>
            <a:endParaRPr lang="en-US" altLang="en-US" sz="1600" dirty="0"/>
          </a:p>
        </p:txBody>
      </p:sp>
      <p:sp>
        <p:nvSpPr>
          <p:cNvPr id="6" name="Slide Number Placeholder 5">
            <a:extLst>
              <a:ext uri="{FF2B5EF4-FFF2-40B4-BE49-F238E27FC236}">
                <a16:creationId xmlns:a16="http://schemas.microsoft.com/office/drawing/2014/main" id="{82F68053-79A4-4B64-A610-1E2E03D0F804}"/>
              </a:ext>
            </a:extLst>
          </p:cNvPr>
          <p:cNvSpPr>
            <a:spLocks noGrp="1"/>
          </p:cNvSpPr>
          <p:nvPr>
            <p:ph type="sldNum" sz="quarter" idx="12"/>
          </p:nvPr>
        </p:nvSpPr>
        <p:spPr/>
        <p:txBody>
          <a:bodyPr/>
          <a:lstStyle/>
          <a:p>
            <a:fld id="{C4523ECD-F3B8-473A-A493-F0490587E25E}" type="slidenum">
              <a:rPr lang="ar-SA" altLang="en-US"/>
              <a:pPr/>
              <a:t>66</a:t>
            </a:fld>
            <a:endParaRPr lang="en-US" altLang="en-US"/>
          </a:p>
        </p:txBody>
      </p:sp>
      <p:sp>
        <p:nvSpPr>
          <p:cNvPr id="7" name="Rectangle 2">
            <a:extLst>
              <a:ext uri="{FF2B5EF4-FFF2-40B4-BE49-F238E27FC236}">
                <a16:creationId xmlns:a16="http://schemas.microsoft.com/office/drawing/2014/main" id="{6F43B81F-3DA7-4B00-8F34-9B552F293EF3}"/>
              </a:ext>
            </a:extLst>
          </p:cNvPr>
          <p:cNvSpPr txBox="1">
            <a:spLocks noChangeArrowheads="1"/>
          </p:cNvSpPr>
          <p:nvPr/>
        </p:nvSpPr>
        <p:spPr bwMode="auto">
          <a:xfrm>
            <a:off x="457200" y="35287"/>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latin typeface="+mn-lt"/>
              </a:rPr>
              <a:t> </a:t>
            </a:r>
            <a:r>
              <a:rPr lang="en-US" altLang="en-US" sz="2800">
                <a:latin typeface="+mn-lt"/>
              </a:rPr>
              <a:t>What is an Association?</a:t>
            </a:r>
            <a:endParaRPr lang="en-US" altLang="en-US" sz="2800" dirty="0">
              <a:latin typeface="+mn-l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8E5369BE-B1F5-4495-874B-FB77B4B8C093}"/>
              </a:ext>
            </a:extLst>
          </p:cNvPr>
          <p:cNvSpPr>
            <a:spLocks noGrp="1" noChangeArrowheads="1"/>
          </p:cNvSpPr>
          <p:nvPr>
            <p:ph type="title"/>
          </p:nvPr>
        </p:nvSpPr>
        <p:spPr/>
        <p:txBody>
          <a:bodyPr/>
          <a:lstStyle/>
          <a:p>
            <a:r>
              <a:rPr lang="en-US" altLang="en-US"/>
              <a:t> </a:t>
            </a:r>
          </a:p>
        </p:txBody>
      </p:sp>
      <p:sp>
        <p:nvSpPr>
          <p:cNvPr id="128003" name="Rectangle 3">
            <a:extLst>
              <a:ext uri="{FF2B5EF4-FFF2-40B4-BE49-F238E27FC236}">
                <a16:creationId xmlns:a16="http://schemas.microsoft.com/office/drawing/2014/main" id="{2C17911F-B97D-4059-8CFF-32EFE11579E9}"/>
              </a:ext>
            </a:extLst>
          </p:cNvPr>
          <p:cNvSpPr>
            <a:spLocks noGrp="1" noChangeArrowheads="1"/>
          </p:cNvSpPr>
          <p:nvPr>
            <p:ph idx="1"/>
          </p:nvPr>
        </p:nvSpPr>
        <p:spPr/>
        <p:txBody>
          <a:bodyPr/>
          <a:lstStyle/>
          <a:p>
            <a:pPr algn="l" rtl="0">
              <a:buFontTx/>
              <a:buNone/>
            </a:pPr>
            <a:r>
              <a:rPr lang="en-US" altLang="en-US" dirty="0"/>
              <a:t>  </a:t>
            </a:r>
          </a:p>
        </p:txBody>
      </p:sp>
      <p:sp>
        <p:nvSpPr>
          <p:cNvPr id="38" name="Slide Number Placeholder 5">
            <a:extLst>
              <a:ext uri="{FF2B5EF4-FFF2-40B4-BE49-F238E27FC236}">
                <a16:creationId xmlns:a16="http://schemas.microsoft.com/office/drawing/2014/main" id="{D05B246C-A69C-4B2C-B41E-E18A9E889799}"/>
              </a:ext>
            </a:extLst>
          </p:cNvPr>
          <p:cNvSpPr>
            <a:spLocks noGrp="1"/>
          </p:cNvSpPr>
          <p:nvPr>
            <p:ph type="sldNum" sz="quarter" idx="12"/>
          </p:nvPr>
        </p:nvSpPr>
        <p:spPr/>
        <p:txBody>
          <a:bodyPr/>
          <a:lstStyle/>
          <a:p>
            <a:fld id="{FDF4D7C6-AD91-4281-A5BF-E1C6B1C9252D}" type="slidenum">
              <a:rPr lang="ar-SA" altLang="en-US"/>
              <a:pPr/>
              <a:t>67</a:t>
            </a:fld>
            <a:endParaRPr lang="en-US" altLang="en-US"/>
          </a:p>
        </p:txBody>
      </p:sp>
      <p:sp>
        <p:nvSpPr>
          <p:cNvPr id="128005" name="Rectangle 5">
            <a:extLst>
              <a:ext uri="{FF2B5EF4-FFF2-40B4-BE49-F238E27FC236}">
                <a16:creationId xmlns:a16="http://schemas.microsoft.com/office/drawing/2014/main" id="{FDC7BE68-BB77-4298-900F-F26CFEB6F553}"/>
              </a:ext>
            </a:extLst>
          </p:cNvPr>
          <p:cNvSpPr>
            <a:spLocks noChangeArrowheads="1"/>
          </p:cNvSpPr>
          <p:nvPr/>
        </p:nvSpPr>
        <p:spPr bwMode="auto">
          <a:xfrm>
            <a:off x="3619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800"/>
              <a:t>Models a semantic connection among instances </a:t>
            </a:r>
          </a:p>
        </p:txBody>
      </p:sp>
      <p:grpSp>
        <p:nvGrpSpPr>
          <p:cNvPr id="128006" name="Group 6">
            <a:extLst>
              <a:ext uri="{FF2B5EF4-FFF2-40B4-BE49-F238E27FC236}">
                <a16:creationId xmlns:a16="http://schemas.microsoft.com/office/drawing/2014/main" id="{9F7DBBD0-16EB-4D2A-A47D-5DF85B342D53}"/>
              </a:ext>
            </a:extLst>
          </p:cNvPr>
          <p:cNvGrpSpPr>
            <a:grpSpLocks/>
          </p:cNvGrpSpPr>
          <p:nvPr/>
        </p:nvGrpSpPr>
        <p:grpSpPr bwMode="auto">
          <a:xfrm>
            <a:off x="6157913" y="4376738"/>
            <a:ext cx="736600" cy="944562"/>
            <a:chOff x="672" y="672"/>
            <a:chExt cx="464" cy="595"/>
          </a:xfrm>
        </p:grpSpPr>
        <p:sp>
          <p:nvSpPr>
            <p:cNvPr id="128007" name="Text Box 7">
              <a:extLst>
                <a:ext uri="{FF2B5EF4-FFF2-40B4-BE49-F238E27FC236}">
                  <a16:creationId xmlns:a16="http://schemas.microsoft.com/office/drawing/2014/main" id="{ACD9E9E7-BC7A-423B-9DF0-C727D12695E8}"/>
                </a:ext>
              </a:extLst>
            </p:cNvPr>
            <p:cNvSpPr txBox="1">
              <a:spLocks noChangeArrowheads="1"/>
            </p:cNvSpPr>
            <p:nvPr/>
          </p:nvSpPr>
          <p:spPr bwMode="auto">
            <a:xfrm>
              <a:off x="672" y="1094"/>
              <a:ext cx="46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a:t>
              </a:r>
            </a:p>
          </p:txBody>
        </p:sp>
        <p:grpSp>
          <p:nvGrpSpPr>
            <p:cNvPr id="128008" name="Group 8">
              <a:extLst>
                <a:ext uri="{FF2B5EF4-FFF2-40B4-BE49-F238E27FC236}">
                  <a16:creationId xmlns:a16="http://schemas.microsoft.com/office/drawing/2014/main" id="{0E8F8A23-3C25-49BA-B1F4-180424725C0B}"/>
                </a:ext>
              </a:extLst>
            </p:cNvPr>
            <p:cNvGrpSpPr>
              <a:grpSpLocks/>
            </p:cNvGrpSpPr>
            <p:nvPr/>
          </p:nvGrpSpPr>
          <p:grpSpPr bwMode="auto">
            <a:xfrm>
              <a:off x="720" y="672"/>
              <a:ext cx="384" cy="366"/>
              <a:chOff x="720" y="672"/>
              <a:chExt cx="384" cy="366"/>
            </a:xfrm>
          </p:grpSpPr>
          <p:sp>
            <p:nvSpPr>
              <p:cNvPr id="128009" name="Oval 9">
                <a:extLst>
                  <a:ext uri="{FF2B5EF4-FFF2-40B4-BE49-F238E27FC236}">
                    <a16:creationId xmlns:a16="http://schemas.microsoft.com/office/drawing/2014/main" id="{8AECF541-6F55-40A2-9E2B-DB98CEE9EE9A}"/>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10" name="Line 10">
                <a:extLst>
                  <a:ext uri="{FF2B5EF4-FFF2-40B4-BE49-F238E27FC236}">
                    <a16:creationId xmlns:a16="http://schemas.microsoft.com/office/drawing/2014/main" id="{C887D888-8F89-4544-890D-737C5E9C6B40}"/>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11" name="Line 11">
            <a:extLst>
              <a:ext uri="{FF2B5EF4-FFF2-40B4-BE49-F238E27FC236}">
                <a16:creationId xmlns:a16="http://schemas.microsoft.com/office/drawing/2014/main" id="{DC86EA43-3E18-4D88-B2B0-780623951487}"/>
              </a:ext>
            </a:extLst>
          </p:cNvPr>
          <p:cNvSpPr>
            <a:spLocks noChangeShapeType="1"/>
          </p:cNvSpPr>
          <p:nvPr/>
        </p:nvSpPr>
        <p:spPr bwMode="auto">
          <a:xfrm flipV="1">
            <a:off x="6572250" y="3886200"/>
            <a:ext cx="0" cy="4905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2" name="Line 12">
            <a:extLst>
              <a:ext uri="{FF2B5EF4-FFF2-40B4-BE49-F238E27FC236}">
                <a16:creationId xmlns:a16="http://schemas.microsoft.com/office/drawing/2014/main" id="{ACC4206B-64B7-4A2E-BA20-CB2404D3B9A4}"/>
              </a:ext>
            </a:extLst>
          </p:cNvPr>
          <p:cNvSpPr>
            <a:spLocks noChangeShapeType="1"/>
          </p:cNvSpPr>
          <p:nvPr/>
        </p:nvSpPr>
        <p:spPr bwMode="auto">
          <a:xfrm flipH="1">
            <a:off x="5810250" y="3886200"/>
            <a:ext cx="76200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3" name="Line 13">
            <a:extLst>
              <a:ext uri="{FF2B5EF4-FFF2-40B4-BE49-F238E27FC236}">
                <a16:creationId xmlns:a16="http://schemas.microsoft.com/office/drawing/2014/main" id="{CF070798-73F7-4635-88F8-60CD3A0CF6AE}"/>
              </a:ext>
            </a:extLst>
          </p:cNvPr>
          <p:cNvSpPr>
            <a:spLocks noChangeShapeType="1"/>
          </p:cNvSpPr>
          <p:nvPr/>
        </p:nvSpPr>
        <p:spPr bwMode="auto">
          <a:xfrm>
            <a:off x="5810250" y="3886200"/>
            <a:ext cx="0" cy="7620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4" name="Line 14">
            <a:extLst>
              <a:ext uri="{FF2B5EF4-FFF2-40B4-BE49-F238E27FC236}">
                <a16:creationId xmlns:a16="http://schemas.microsoft.com/office/drawing/2014/main" id="{EA773B18-EF5E-433F-B3FE-CE88C47D7A4D}"/>
              </a:ext>
            </a:extLst>
          </p:cNvPr>
          <p:cNvSpPr>
            <a:spLocks noChangeShapeType="1"/>
          </p:cNvSpPr>
          <p:nvPr/>
        </p:nvSpPr>
        <p:spPr bwMode="auto">
          <a:xfrm>
            <a:off x="5810250" y="4648200"/>
            <a:ext cx="4333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5" name="Text Box 15">
            <a:extLst>
              <a:ext uri="{FF2B5EF4-FFF2-40B4-BE49-F238E27FC236}">
                <a16:creationId xmlns:a16="http://schemas.microsoft.com/office/drawing/2014/main" id="{89CAC873-E683-4C83-8D45-BAF23EC28338}"/>
              </a:ext>
            </a:extLst>
          </p:cNvPr>
          <p:cNvSpPr txBox="1">
            <a:spLocks noChangeArrowheads="1"/>
          </p:cNvSpPr>
          <p:nvPr/>
        </p:nvSpPr>
        <p:spPr bwMode="auto">
          <a:xfrm>
            <a:off x="4419600" y="5370513"/>
            <a:ext cx="1676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i="1" dirty="0">
                <a:solidFill>
                  <a:schemeClr val="accent2"/>
                </a:solidFill>
              </a:rPr>
              <a:t>unary association</a:t>
            </a:r>
            <a:endParaRPr lang="en-US" altLang="en-US" dirty="0"/>
          </a:p>
        </p:txBody>
      </p:sp>
      <p:sp>
        <p:nvSpPr>
          <p:cNvPr id="128016" name="Line 16">
            <a:extLst>
              <a:ext uri="{FF2B5EF4-FFF2-40B4-BE49-F238E27FC236}">
                <a16:creationId xmlns:a16="http://schemas.microsoft.com/office/drawing/2014/main" id="{CCF84E9E-BA02-4AF5-BED5-A79B7D66C016}"/>
              </a:ext>
            </a:extLst>
          </p:cNvPr>
          <p:cNvSpPr>
            <a:spLocks noChangeShapeType="1"/>
          </p:cNvSpPr>
          <p:nvPr/>
        </p:nvSpPr>
        <p:spPr bwMode="auto">
          <a:xfrm flipV="1">
            <a:off x="5429250" y="4697413"/>
            <a:ext cx="304800" cy="673100"/>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017" name="Text Box 17">
            <a:extLst>
              <a:ext uri="{FF2B5EF4-FFF2-40B4-BE49-F238E27FC236}">
                <a16:creationId xmlns:a16="http://schemas.microsoft.com/office/drawing/2014/main" id="{224A9215-9F8B-4F2B-B76C-610E57A4A023}"/>
              </a:ext>
            </a:extLst>
          </p:cNvPr>
          <p:cNvSpPr txBox="1">
            <a:spLocks noChangeArrowheads="1"/>
          </p:cNvSpPr>
          <p:nvPr/>
        </p:nvSpPr>
        <p:spPr bwMode="auto">
          <a:xfrm>
            <a:off x="5562600" y="3581400"/>
            <a:ext cx="24003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500" i="1"/>
              <a:t>is a pre-requisite of</a:t>
            </a:r>
          </a:p>
        </p:txBody>
      </p:sp>
      <p:sp>
        <p:nvSpPr>
          <p:cNvPr id="128018" name="Text Box 18">
            <a:extLst>
              <a:ext uri="{FF2B5EF4-FFF2-40B4-BE49-F238E27FC236}">
                <a16:creationId xmlns:a16="http://schemas.microsoft.com/office/drawing/2014/main" id="{BCB87A50-1863-470B-AF28-6324282A2685}"/>
              </a:ext>
            </a:extLst>
          </p:cNvPr>
          <p:cNvSpPr txBox="1">
            <a:spLocks noChangeArrowheads="1"/>
          </p:cNvSpPr>
          <p:nvPr/>
        </p:nvSpPr>
        <p:spPr bwMode="auto">
          <a:xfrm>
            <a:off x="914400" y="3681413"/>
            <a:ext cx="1676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i="1" dirty="0">
                <a:solidFill>
                  <a:schemeClr val="accent2"/>
                </a:solidFill>
              </a:rPr>
              <a:t>Simple association</a:t>
            </a:r>
            <a:endParaRPr lang="en-US" altLang="en-US" dirty="0"/>
          </a:p>
        </p:txBody>
      </p:sp>
      <p:sp>
        <p:nvSpPr>
          <p:cNvPr id="128019" name="Line 19">
            <a:extLst>
              <a:ext uri="{FF2B5EF4-FFF2-40B4-BE49-F238E27FC236}">
                <a16:creationId xmlns:a16="http://schemas.microsoft.com/office/drawing/2014/main" id="{D41D0DCB-F186-4E6B-ACAE-691EEFFEEF57}"/>
              </a:ext>
            </a:extLst>
          </p:cNvPr>
          <p:cNvSpPr>
            <a:spLocks noChangeShapeType="1"/>
          </p:cNvSpPr>
          <p:nvPr/>
        </p:nvSpPr>
        <p:spPr bwMode="auto">
          <a:xfrm flipV="1">
            <a:off x="1752600" y="2995613"/>
            <a:ext cx="838200" cy="825500"/>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8020" name="Group 20">
            <a:extLst>
              <a:ext uri="{FF2B5EF4-FFF2-40B4-BE49-F238E27FC236}">
                <a16:creationId xmlns:a16="http://schemas.microsoft.com/office/drawing/2014/main" id="{C038245A-076B-4141-A828-52466B41CFDC}"/>
              </a:ext>
            </a:extLst>
          </p:cNvPr>
          <p:cNvGrpSpPr>
            <a:grpSpLocks/>
          </p:cNvGrpSpPr>
          <p:nvPr/>
        </p:nvGrpSpPr>
        <p:grpSpPr bwMode="auto">
          <a:xfrm>
            <a:off x="5540375" y="2039938"/>
            <a:ext cx="1549400" cy="944562"/>
            <a:chOff x="55" y="200"/>
            <a:chExt cx="976" cy="595"/>
          </a:xfrm>
        </p:grpSpPr>
        <p:sp>
          <p:nvSpPr>
            <p:cNvPr id="128021" name="Text Box 21">
              <a:extLst>
                <a:ext uri="{FF2B5EF4-FFF2-40B4-BE49-F238E27FC236}">
                  <a16:creationId xmlns:a16="http://schemas.microsoft.com/office/drawing/2014/main" id="{3825FE1A-08F1-49CE-BED3-1F53B25425E6}"/>
                </a:ext>
              </a:extLst>
            </p:cNvPr>
            <p:cNvSpPr txBox="1">
              <a:spLocks noChangeArrowheads="1"/>
            </p:cNvSpPr>
            <p:nvPr/>
          </p:nvSpPr>
          <p:spPr bwMode="auto">
            <a:xfrm>
              <a:off x="55" y="622"/>
              <a:ext cx="9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28022" name="Group 22">
              <a:extLst>
                <a:ext uri="{FF2B5EF4-FFF2-40B4-BE49-F238E27FC236}">
                  <a16:creationId xmlns:a16="http://schemas.microsoft.com/office/drawing/2014/main" id="{F49ADFCB-73E5-48F5-9F0B-8255D3A8AD20}"/>
                </a:ext>
              </a:extLst>
            </p:cNvPr>
            <p:cNvGrpSpPr>
              <a:grpSpLocks/>
            </p:cNvGrpSpPr>
            <p:nvPr/>
          </p:nvGrpSpPr>
          <p:grpSpPr bwMode="auto">
            <a:xfrm>
              <a:off x="359" y="200"/>
              <a:ext cx="384" cy="366"/>
              <a:chOff x="720" y="672"/>
              <a:chExt cx="384" cy="366"/>
            </a:xfrm>
          </p:grpSpPr>
          <p:sp>
            <p:nvSpPr>
              <p:cNvPr id="128023" name="Oval 23">
                <a:extLst>
                  <a:ext uri="{FF2B5EF4-FFF2-40B4-BE49-F238E27FC236}">
                    <a16:creationId xmlns:a16="http://schemas.microsoft.com/office/drawing/2014/main" id="{2B342F40-A324-471A-8575-3E1F0C5B5CFD}"/>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24" name="Line 24">
                <a:extLst>
                  <a:ext uri="{FF2B5EF4-FFF2-40B4-BE49-F238E27FC236}">
                    <a16:creationId xmlns:a16="http://schemas.microsoft.com/office/drawing/2014/main" id="{E8550EC8-58C5-48BA-AFFF-C041BEF8A1BE}"/>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25" name="Line 25">
            <a:extLst>
              <a:ext uri="{FF2B5EF4-FFF2-40B4-BE49-F238E27FC236}">
                <a16:creationId xmlns:a16="http://schemas.microsoft.com/office/drawing/2014/main" id="{4ED24FD2-BD20-4759-B66A-66C1E22BF6D0}"/>
              </a:ext>
            </a:extLst>
          </p:cNvPr>
          <p:cNvSpPr>
            <a:spLocks noChangeShapeType="1"/>
          </p:cNvSpPr>
          <p:nvPr/>
        </p:nvSpPr>
        <p:spPr bwMode="auto">
          <a:xfrm flipV="1">
            <a:off x="4225925" y="2557463"/>
            <a:ext cx="1900238" cy="119380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8026" name="Group 26">
            <a:extLst>
              <a:ext uri="{FF2B5EF4-FFF2-40B4-BE49-F238E27FC236}">
                <a16:creationId xmlns:a16="http://schemas.microsoft.com/office/drawing/2014/main" id="{638E9263-8D88-49CB-A75B-B7CACE5CE8A8}"/>
              </a:ext>
            </a:extLst>
          </p:cNvPr>
          <p:cNvGrpSpPr>
            <a:grpSpLocks/>
          </p:cNvGrpSpPr>
          <p:nvPr/>
        </p:nvGrpSpPr>
        <p:grpSpPr bwMode="auto">
          <a:xfrm>
            <a:off x="3457575" y="3551238"/>
            <a:ext cx="952500" cy="944562"/>
            <a:chOff x="243" y="200"/>
            <a:chExt cx="600" cy="595"/>
          </a:xfrm>
        </p:grpSpPr>
        <p:sp>
          <p:nvSpPr>
            <p:cNvPr id="128027" name="Text Box 27">
              <a:extLst>
                <a:ext uri="{FF2B5EF4-FFF2-40B4-BE49-F238E27FC236}">
                  <a16:creationId xmlns:a16="http://schemas.microsoft.com/office/drawing/2014/main" id="{F4977FB3-1F87-4320-9C6C-BAECA9FC19D1}"/>
                </a:ext>
              </a:extLst>
            </p:cNvPr>
            <p:cNvSpPr txBox="1">
              <a:spLocks noChangeArrowheads="1"/>
            </p:cNvSpPr>
            <p:nvPr/>
          </p:nvSpPr>
          <p:spPr bwMode="auto">
            <a:xfrm>
              <a:off x="243" y="622"/>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nvGrpSpPr>
            <p:cNvPr id="128028" name="Group 28">
              <a:extLst>
                <a:ext uri="{FF2B5EF4-FFF2-40B4-BE49-F238E27FC236}">
                  <a16:creationId xmlns:a16="http://schemas.microsoft.com/office/drawing/2014/main" id="{D9663D70-9051-4CCA-9DDE-00DBC9D484B9}"/>
                </a:ext>
              </a:extLst>
            </p:cNvPr>
            <p:cNvGrpSpPr>
              <a:grpSpLocks/>
            </p:cNvGrpSpPr>
            <p:nvPr/>
          </p:nvGrpSpPr>
          <p:grpSpPr bwMode="auto">
            <a:xfrm>
              <a:off x="359" y="200"/>
              <a:ext cx="384" cy="366"/>
              <a:chOff x="720" y="672"/>
              <a:chExt cx="384" cy="366"/>
            </a:xfrm>
          </p:grpSpPr>
          <p:sp>
            <p:nvSpPr>
              <p:cNvPr id="128029" name="Oval 29">
                <a:extLst>
                  <a:ext uri="{FF2B5EF4-FFF2-40B4-BE49-F238E27FC236}">
                    <a16:creationId xmlns:a16="http://schemas.microsoft.com/office/drawing/2014/main" id="{6CAF2336-D05A-4542-83B0-8B4224DC20B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30" name="Line 30">
                <a:extLst>
                  <a:ext uri="{FF2B5EF4-FFF2-40B4-BE49-F238E27FC236}">
                    <a16:creationId xmlns:a16="http://schemas.microsoft.com/office/drawing/2014/main" id="{99853A5A-BE39-4E58-AB7F-838E7504682F}"/>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28031" name="Group 31">
            <a:extLst>
              <a:ext uri="{FF2B5EF4-FFF2-40B4-BE49-F238E27FC236}">
                <a16:creationId xmlns:a16="http://schemas.microsoft.com/office/drawing/2014/main" id="{6673E3CB-7F64-4E03-898D-9F1CCFBE7EF7}"/>
              </a:ext>
            </a:extLst>
          </p:cNvPr>
          <p:cNvGrpSpPr>
            <a:grpSpLocks/>
          </p:cNvGrpSpPr>
          <p:nvPr/>
        </p:nvGrpSpPr>
        <p:grpSpPr bwMode="auto">
          <a:xfrm>
            <a:off x="1319213" y="2039938"/>
            <a:ext cx="787400" cy="944562"/>
            <a:chOff x="295" y="200"/>
            <a:chExt cx="496" cy="595"/>
          </a:xfrm>
        </p:grpSpPr>
        <p:sp>
          <p:nvSpPr>
            <p:cNvPr id="128032" name="Text Box 32">
              <a:extLst>
                <a:ext uri="{FF2B5EF4-FFF2-40B4-BE49-F238E27FC236}">
                  <a16:creationId xmlns:a16="http://schemas.microsoft.com/office/drawing/2014/main" id="{B84A7699-9372-4C9B-93B7-C303A47F1AE4}"/>
                </a:ext>
              </a:extLst>
            </p:cNvPr>
            <p:cNvSpPr txBox="1">
              <a:spLocks noChangeArrowheads="1"/>
            </p:cNvSpPr>
            <p:nvPr/>
          </p:nvSpPr>
          <p:spPr bwMode="auto">
            <a:xfrm>
              <a:off x="295" y="622"/>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Student</a:t>
              </a:r>
            </a:p>
          </p:txBody>
        </p:sp>
        <p:grpSp>
          <p:nvGrpSpPr>
            <p:cNvPr id="128033" name="Group 33">
              <a:extLst>
                <a:ext uri="{FF2B5EF4-FFF2-40B4-BE49-F238E27FC236}">
                  <a16:creationId xmlns:a16="http://schemas.microsoft.com/office/drawing/2014/main" id="{1FC36A98-595B-4578-B1FD-E2F79907E566}"/>
                </a:ext>
              </a:extLst>
            </p:cNvPr>
            <p:cNvGrpSpPr>
              <a:grpSpLocks/>
            </p:cNvGrpSpPr>
            <p:nvPr/>
          </p:nvGrpSpPr>
          <p:grpSpPr bwMode="auto">
            <a:xfrm>
              <a:off x="359" y="200"/>
              <a:ext cx="384" cy="366"/>
              <a:chOff x="720" y="672"/>
              <a:chExt cx="384" cy="366"/>
            </a:xfrm>
          </p:grpSpPr>
          <p:sp>
            <p:nvSpPr>
              <p:cNvPr id="128034" name="Oval 34">
                <a:extLst>
                  <a:ext uri="{FF2B5EF4-FFF2-40B4-BE49-F238E27FC236}">
                    <a16:creationId xmlns:a16="http://schemas.microsoft.com/office/drawing/2014/main" id="{938B9159-1840-489A-BB9A-7A17B61B72A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8035" name="Line 35">
                <a:extLst>
                  <a:ext uri="{FF2B5EF4-FFF2-40B4-BE49-F238E27FC236}">
                    <a16:creationId xmlns:a16="http://schemas.microsoft.com/office/drawing/2014/main" id="{B728BC40-65BC-45DE-A8DF-75F693AF6235}"/>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8036" name="Line 36">
            <a:extLst>
              <a:ext uri="{FF2B5EF4-FFF2-40B4-BE49-F238E27FC236}">
                <a16:creationId xmlns:a16="http://schemas.microsoft.com/office/drawing/2014/main" id="{BD1EBF62-E2E7-406C-A21A-E477D8D11944}"/>
              </a:ext>
            </a:extLst>
          </p:cNvPr>
          <p:cNvSpPr>
            <a:spLocks noChangeShapeType="1"/>
          </p:cNvSpPr>
          <p:nvPr/>
        </p:nvSpPr>
        <p:spPr bwMode="auto">
          <a:xfrm>
            <a:off x="2011363" y="2451100"/>
            <a:ext cx="1665287" cy="130016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Rectangle 2">
            <a:extLst>
              <a:ext uri="{FF2B5EF4-FFF2-40B4-BE49-F238E27FC236}">
                <a16:creationId xmlns:a16="http://schemas.microsoft.com/office/drawing/2014/main" id="{2A0F9971-0348-4DDB-AA57-0E3EACF945D2}"/>
              </a:ext>
            </a:extLst>
          </p:cNvPr>
          <p:cNvSpPr txBox="1">
            <a:spLocks noChangeArrowheads="1"/>
          </p:cNvSpPr>
          <p:nvPr/>
        </p:nvSpPr>
        <p:spPr bwMode="auto">
          <a:xfrm>
            <a:off x="457200" y="35287"/>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latin typeface="+mn-lt"/>
              </a:rPr>
              <a:t> </a:t>
            </a:r>
            <a:r>
              <a:rPr lang="en-US" altLang="en-US" sz="2800">
                <a:latin typeface="+mn-lt"/>
              </a:rPr>
              <a:t>What is an Association?</a:t>
            </a:r>
            <a:endParaRPr lang="en-US" altLang="en-US" sz="2800" dirty="0">
              <a:latin typeface="+mn-lt"/>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B1D226CF-D7A8-44FA-A5F9-9923AC67B12A}"/>
              </a:ext>
            </a:extLst>
          </p:cNvPr>
          <p:cNvSpPr>
            <a:spLocks noGrp="1" noChangeArrowheads="1"/>
          </p:cNvSpPr>
          <p:nvPr>
            <p:ph type="title"/>
          </p:nvPr>
        </p:nvSpPr>
        <p:spPr>
          <a:xfrm>
            <a:off x="457200" y="304800"/>
            <a:ext cx="8229600" cy="1143000"/>
          </a:xfrm>
        </p:spPr>
        <p:txBody>
          <a:bodyPr/>
          <a:lstStyle/>
          <a:p>
            <a:r>
              <a:rPr lang="en-US" altLang="en-US" dirty="0"/>
              <a:t> </a:t>
            </a:r>
          </a:p>
        </p:txBody>
      </p:sp>
      <p:sp>
        <p:nvSpPr>
          <p:cNvPr id="129027" name="Rectangle 3">
            <a:extLst>
              <a:ext uri="{FF2B5EF4-FFF2-40B4-BE49-F238E27FC236}">
                <a16:creationId xmlns:a16="http://schemas.microsoft.com/office/drawing/2014/main" id="{AF4DFC65-0D61-4DC0-8259-6536276EEB17}"/>
              </a:ext>
            </a:extLst>
          </p:cNvPr>
          <p:cNvSpPr>
            <a:spLocks noGrp="1" noChangeArrowheads="1"/>
          </p:cNvSpPr>
          <p:nvPr>
            <p:ph idx="1"/>
          </p:nvPr>
        </p:nvSpPr>
        <p:spPr/>
        <p:txBody>
          <a:bodyPr/>
          <a:lstStyle/>
          <a:p>
            <a:pPr algn="l" rtl="0">
              <a:buFontTx/>
              <a:buNone/>
            </a:pPr>
            <a:r>
              <a:rPr lang="en-US" altLang="en-US"/>
              <a:t>  </a:t>
            </a:r>
          </a:p>
        </p:txBody>
      </p:sp>
      <p:sp>
        <p:nvSpPr>
          <p:cNvPr id="42" name="Slide Number Placeholder 5">
            <a:extLst>
              <a:ext uri="{FF2B5EF4-FFF2-40B4-BE49-F238E27FC236}">
                <a16:creationId xmlns:a16="http://schemas.microsoft.com/office/drawing/2014/main" id="{4DBF34C5-27E8-4D32-A331-81C1B70CBC84}"/>
              </a:ext>
            </a:extLst>
          </p:cNvPr>
          <p:cNvSpPr>
            <a:spLocks noGrp="1"/>
          </p:cNvSpPr>
          <p:nvPr>
            <p:ph type="sldNum" sz="quarter" idx="12"/>
          </p:nvPr>
        </p:nvSpPr>
        <p:spPr/>
        <p:txBody>
          <a:bodyPr/>
          <a:lstStyle/>
          <a:p>
            <a:fld id="{BE3F229B-2DA2-4B1B-8EF3-BEA2E92C302D}" type="slidenum">
              <a:rPr lang="ar-SA" altLang="en-US"/>
              <a:pPr/>
              <a:t>68</a:t>
            </a:fld>
            <a:endParaRPr lang="en-US" altLang="en-US"/>
          </a:p>
        </p:txBody>
      </p:sp>
      <p:sp>
        <p:nvSpPr>
          <p:cNvPr id="129028" name="Rectangle 4">
            <a:extLst>
              <a:ext uri="{FF2B5EF4-FFF2-40B4-BE49-F238E27FC236}">
                <a16:creationId xmlns:a16="http://schemas.microsoft.com/office/drawing/2014/main" id="{065349D9-DF43-4434-9D97-B8C4C13F834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are Roles?</a:t>
            </a:r>
          </a:p>
        </p:txBody>
      </p:sp>
      <p:sp>
        <p:nvSpPr>
          <p:cNvPr id="129029" name="Rectangle 5">
            <a:extLst>
              <a:ext uri="{FF2B5EF4-FFF2-40B4-BE49-F238E27FC236}">
                <a16:creationId xmlns:a16="http://schemas.microsoft.com/office/drawing/2014/main" id="{479678CB-6B66-4FD4-8164-BA13E78834D6}"/>
              </a:ext>
            </a:extLst>
          </p:cNvPr>
          <p:cNvSpPr>
            <a:spLocks noChangeArrowheads="1"/>
          </p:cNvSpPr>
          <p:nvPr/>
        </p:nvSpPr>
        <p:spPr bwMode="auto">
          <a:xfrm>
            <a:off x="3619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buFontTx/>
              <a:buNone/>
            </a:pPr>
            <a:endParaRPr lang="en-US" altLang="en-US" sz="2400"/>
          </a:p>
        </p:txBody>
      </p:sp>
      <p:grpSp>
        <p:nvGrpSpPr>
          <p:cNvPr id="129030" name="Group 6">
            <a:extLst>
              <a:ext uri="{FF2B5EF4-FFF2-40B4-BE49-F238E27FC236}">
                <a16:creationId xmlns:a16="http://schemas.microsoft.com/office/drawing/2014/main" id="{EDCBF1A6-649A-4DF0-8BF5-3845DD3604E2}"/>
              </a:ext>
            </a:extLst>
          </p:cNvPr>
          <p:cNvGrpSpPr>
            <a:grpSpLocks/>
          </p:cNvGrpSpPr>
          <p:nvPr/>
        </p:nvGrpSpPr>
        <p:grpSpPr bwMode="auto">
          <a:xfrm>
            <a:off x="990600" y="762000"/>
            <a:ext cx="7239000" cy="1701800"/>
            <a:chOff x="624" y="1440"/>
            <a:chExt cx="4560" cy="2362"/>
          </a:xfrm>
        </p:grpSpPr>
        <p:grpSp>
          <p:nvGrpSpPr>
            <p:cNvPr id="129031" name="Group 7">
              <a:extLst>
                <a:ext uri="{FF2B5EF4-FFF2-40B4-BE49-F238E27FC236}">
                  <a16:creationId xmlns:a16="http://schemas.microsoft.com/office/drawing/2014/main" id="{8CFF8B36-4714-4C82-B4E6-8322A59E3E14}"/>
                </a:ext>
              </a:extLst>
            </p:cNvPr>
            <p:cNvGrpSpPr>
              <a:grpSpLocks/>
            </p:cNvGrpSpPr>
            <p:nvPr/>
          </p:nvGrpSpPr>
          <p:grpSpPr bwMode="auto">
            <a:xfrm>
              <a:off x="1908" y="2688"/>
              <a:ext cx="1992" cy="1114"/>
              <a:chOff x="12" y="2448"/>
              <a:chExt cx="1992" cy="1114"/>
            </a:xfrm>
          </p:grpSpPr>
          <p:grpSp>
            <p:nvGrpSpPr>
              <p:cNvPr id="129032" name="Group 8">
                <a:extLst>
                  <a:ext uri="{FF2B5EF4-FFF2-40B4-BE49-F238E27FC236}">
                    <a16:creationId xmlns:a16="http://schemas.microsoft.com/office/drawing/2014/main" id="{B63EE70C-2437-4777-9DA9-B193765E40D5}"/>
                  </a:ext>
                </a:extLst>
              </p:cNvPr>
              <p:cNvGrpSpPr>
                <a:grpSpLocks/>
              </p:cNvGrpSpPr>
              <p:nvPr/>
            </p:nvGrpSpPr>
            <p:grpSpPr bwMode="auto">
              <a:xfrm>
                <a:off x="231" y="2757"/>
                <a:ext cx="464" cy="805"/>
                <a:chOff x="672" y="672"/>
                <a:chExt cx="464" cy="805"/>
              </a:xfrm>
            </p:grpSpPr>
            <p:sp>
              <p:nvSpPr>
                <p:cNvPr id="129033" name="Text Box 9">
                  <a:extLst>
                    <a:ext uri="{FF2B5EF4-FFF2-40B4-BE49-F238E27FC236}">
                      <a16:creationId xmlns:a16="http://schemas.microsoft.com/office/drawing/2014/main" id="{352CB984-71D0-4113-89B0-522A4C5B186C}"/>
                    </a:ext>
                  </a:extLst>
                </p:cNvPr>
                <p:cNvSpPr txBox="1">
                  <a:spLocks noChangeArrowheads="1"/>
                </p:cNvSpPr>
                <p:nvPr/>
              </p:nvSpPr>
              <p:spPr bwMode="auto">
                <a:xfrm>
                  <a:off x="672" y="1097"/>
                  <a:ext cx="464" cy="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a:t>
                  </a:r>
                </a:p>
              </p:txBody>
            </p:sp>
            <p:grpSp>
              <p:nvGrpSpPr>
                <p:cNvPr id="129034" name="Group 10">
                  <a:extLst>
                    <a:ext uri="{FF2B5EF4-FFF2-40B4-BE49-F238E27FC236}">
                      <a16:creationId xmlns:a16="http://schemas.microsoft.com/office/drawing/2014/main" id="{445E89B2-7EC4-4114-A67F-CED89A2E8A78}"/>
                    </a:ext>
                  </a:extLst>
                </p:cNvPr>
                <p:cNvGrpSpPr>
                  <a:grpSpLocks/>
                </p:cNvGrpSpPr>
                <p:nvPr/>
              </p:nvGrpSpPr>
              <p:grpSpPr bwMode="auto">
                <a:xfrm>
                  <a:off x="720" y="672"/>
                  <a:ext cx="384" cy="366"/>
                  <a:chOff x="720" y="672"/>
                  <a:chExt cx="384" cy="366"/>
                </a:xfrm>
              </p:grpSpPr>
              <p:sp>
                <p:nvSpPr>
                  <p:cNvPr id="129035" name="Oval 11">
                    <a:extLst>
                      <a:ext uri="{FF2B5EF4-FFF2-40B4-BE49-F238E27FC236}">
                        <a16:creationId xmlns:a16="http://schemas.microsoft.com/office/drawing/2014/main" id="{54B6DF55-14E4-41E4-ABC8-E810BEDE3C9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36" name="Line 12">
                    <a:extLst>
                      <a:ext uri="{FF2B5EF4-FFF2-40B4-BE49-F238E27FC236}">
                        <a16:creationId xmlns:a16="http://schemas.microsoft.com/office/drawing/2014/main" id="{74D4963A-18EC-41B9-86A7-5D6D4BEC02D3}"/>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37" name="Line 13">
                <a:extLst>
                  <a:ext uri="{FF2B5EF4-FFF2-40B4-BE49-F238E27FC236}">
                    <a16:creationId xmlns:a16="http://schemas.microsoft.com/office/drawing/2014/main" id="{D4F3A16D-F3DA-4F2B-B07C-96F907787168}"/>
                  </a:ext>
                </a:extLst>
              </p:cNvPr>
              <p:cNvSpPr>
                <a:spLocks noChangeShapeType="1"/>
              </p:cNvSpPr>
              <p:nvPr/>
            </p:nvSpPr>
            <p:spPr bwMode="auto">
              <a:xfrm flipV="1">
                <a:off x="492" y="2448"/>
                <a:ext cx="0" cy="309"/>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8" name="Line 14">
                <a:extLst>
                  <a:ext uri="{FF2B5EF4-FFF2-40B4-BE49-F238E27FC236}">
                    <a16:creationId xmlns:a16="http://schemas.microsoft.com/office/drawing/2014/main" id="{24D7D1E9-5AD2-480E-AB28-0B45C5A5D092}"/>
                  </a:ext>
                </a:extLst>
              </p:cNvPr>
              <p:cNvSpPr>
                <a:spLocks noChangeShapeType="1"/>
              </p:cNvSpPr>
              <p:nvPr/>
            </p:nvSpPr>
            <p:spPr bwMode="auto">
              <a:xfrm flipH="1">
                <a:off x="12" y="2448"/>
                <a:ext cx="48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39" name="Line 15">
                <a:extLst>
                  <a:ext uri="{FF2B5EF4-FFF2-40B4-BE49-F238E27FC236}">
                    <a16:creationId xmlns:a16="http://schemas.microsoft.com/office/drawing/2014/main" id="{42E71EFC-FB22-44A9-A3AB-15BA740DFD17}"/>
                  </a:ext>
                </a:extLst>
              </p:cNvPr>
              <p:cNvSpPr>
                <a:spLocks noChangeShapeType="1"/>
              </p:cNvSpPr>
              <p:nvPr/>
            </p:nvSpPr>
            <p:spPr bwMode="auto">
              <a:xfrm>
                <a:off x="12" y="2448"/>
                <a:ext cx="0" cy="48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0" name="Line 16">
                <a:extLst>
                  <a:ext uri="{FF2B5EF4-FFF2-40B4-BE49-F238E27FC236}">
                    <a16:creationId xmlns:a16="http://schemas.microsoft.com/office/drawing/2014/main" id="{EF55EFE5-1FB0-4926-905A-F8233F9F1FFF}"/>
                  </a:ext>
                </a:extLst>
              </p:cNvPr>
              <p:cNvSpPr>
                <a:spLocks noChangeShapeType="1"/>
              </p:cNvSpPr>
              <p:nvPr/>
            </p:nvSpPr>
            <p:spPr bwMode="auto">
              <a:xfrm>
                <a:off x="12" y="2928"/>
                <a:ext cx="273"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41" name="Text Box 17">
                <a:extLst>
                  <a:ext uri="{FF2B5EF4-FFF2-40B4-BE49-F238E27FC236}">
                    <a16:creationId xmlns:a16="http://schemas.microsoft.com/office/drawing/2014/main" id="{04A1273F-4FA4-4B64-8822-920039C5610E}"/>
                  </a:ext>
                </a:extLst>
              </p:cNvPr>
              <p:cNvSpPr txBox="1">
                <a:spLocks noChangeArrowheads="1"/>
              </p:cNvSpPr>
              <p:nvPr/>
            </p:nvSpPr>
            <p:spPr bwMode="auto">
              <a:xfrm>
                <a:off x="492" y="2525"/>
                <a:ext cx="1512" cy="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a:t>Pre-requisites</a:t>
                </a:r>
              </a:p>
            </p:txBody>
          </p:sp>
        </p:grpSp>
        <p:grpSp>
          <p:nvGrpSpPr>
            <p:cNvPr id="129042" name="Group 18">
              <a:extLst>
                <a:ext uri="{FF2B5EF4-FFF2-40B4-BE49-F238E27FC236}">
                  <a16:creationId xmlns:a16="http://schemas.microsoft.com/office/drawing/2014/main" id="{817D665C-CF96-4A09-96BC-7EC52740F071}"/>
                </a:ext>
              </a:extLst>
            </p:cNvPr>
            <p:cNvGrpSpPr>
              <a:grpSpLocks/>
            </p:cNvGrpSpPr>
            <p:nvPr/>
          </p:nvGrpSpPr>
          <p:grpSpPr bwMode="auto">
            <a:xfrm>
              <a:off x="624" y="1440"/>
              <a:ext cx="4560" cy="802"/>
              <a:chOff x="-16" y="1488"/>
              <a:chExt cx="4560" cy="802"/>
            </a:xfrm>
          </p:grpSpPr>
          <p:grpSp>
            <p:nvGrpSpPr>
              <p:cNvPr id="129043" name="Group 19">
                <a:extLst>
                  <a:ext uri="{FF2B5EF4-FFF2-40B4-BE49-F238E27FC236}">
                    <a16:creationId xmlns:a16="http://schemas.microsoft.com/office/drawing/2014/main" id="{3FED5B5A-9C54-4FCD-A975-80035F1F4394}"/>
                  </a:ext>
                </a:extLst>
              </p:cNvPr>
              <p:cNvGrpSpPr>
                <a:grpSpLocks/>
              </p:cNvGrpSpPr>
              <p:nvPr/>
            </p:nvGrpSpPr>
            <p:grpSpPr bwMode="auto">
              <a:xfrm>
                <a:off x="-16" y="1488"/>
                <a:ext cx="2472" cy="802"/>
                <a:chOff x="-16" y="1488"/>
                <a:chExt cx="2472" cy="802"/>
              </a:xfrm>
            </p:grpSpPr>
            <p:grpSp>
              <p:nvGrpSpPr>
                <p:cNvPr id="129044" name="Group 20">
                  <a:extLst>
                    <a:ext uri="{FF2B5EF4-FFF2-40B4-BE49-F238E27FC236}">
                      <a16:creationId xmlns:a16="http://schemas.microsoft.com/office/drawing/2014/main" id="{55B6238F-3045-4E35-A65D-C3DCEBCE8155}"/>
                    </a:ext>
                  </a:extLst>
                </p:cNvPr>
                <p:cNvGrpSpPr>
                  <a:grpSpLocks/>
                </p:cNvGrpSpPr>
                <p:nvPr/>
              </p:nvGrpSpPr>
              <p:grpSpPr bwMode="auto">
                <a:xfrm>
                  <a:off x="-16" y="1488"/>
                  <a:ext cx="976" cy="802"/>
                  <a:chOff x="416" y="672"/>
                  <a:chExt cx="976" cy="802"/>
                </a:xfrm>
              </p:grpSpPr>
              <p:sp>
                <p:nvSpPr>
                  <p:cNvPr id="129045" name="Text Box 21">
                    <a:extLst>
                      <a:ext uri="{FF2B5EF4-FFF2-40B4-BE49-F238E27FC236}">
                        <a16:creationId xmlns:a16="http://schemas.microsoft.com/office/drawing/2014/main" id="{A397234D-4FCE-4795-9F74-8CC359E3C30A}"/>
                      </a:ext>
                    </a:extLst>
                  </p:cNvPr>
                  <p:cNvSpPr txBox="1">
                    <a:spLocks noChangeArrowheads="1"/>
                  </p:cNvSpPr>
                  <p:nvPr/>
                </p:nvSpPr>
                <p:spPr bwMode="auto">
                  <a:xfrm>
                    <a:off x="416" y="1093"/>
                    <a:ext cx="976"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29046" name="Group 22">
                    <a:extLst>
                      <a:ext uri="{FF2B5EF4-FFF2-40B4-BE49-F238E27FC236}">
                        <a16:creationId xmlns:a16="http://schemas.microsoft.com/office/drawing/2014/main" id="{D0C5808D-31B0-416B-A58C-DB11E980EC47}"/>
                      </a:ext>
                    </a:extLst>
                  </p:cNvPr>
                  <p:cNvGrpSpPr>
                    <a:grpSpLocks/>
                  </p:cNvGrpSpPr>
                  <p:nvPr/>
                </p:nvGrpSpPr>
                <p:grpSpPr bwMode="auto">
                  <a:xfrm>
                    <a:off x="720" y="672"/>
                    <a:ext cx="384" cy="366"/>
                    <a:chOff x="720" y="672"/>
                    <a:chExt cx="384" cy="366"/>
                  </a:xfrm>
                </p:grpSpPr>
                <p:sp>
                  <p:nvSpPr>
                    <p:cNvPr id="129047" name="Oval 23">
                      <a:extLst>
                        <a:ext uri="{FF2B5EF4-FFF2-40B4-BE49-F238E27FC236}">
                          <a16:creationId xmlns:a16="http://schemas.microsoft.com/office/drawing/2014/main" id="{703E38C2-4309-402D-8D41-C73658FBF314}"/>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48" name="Line 24">
                      <a:extLst>
                        <a:ext uri="{FF2B5EF4-FFF2-40B4-BE49-F238E27FC236}">
                          <a16:creationId xmlns:a16="http://schemas.microsoft.com/office/drawing/2014/main" id="{C99BF222-49CF-4651-AAB8-72111CE27534}"/>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29049" name="Group 25">
                  <a:extLst>
                    <a:ext uri="{FF2B5EF4-FFF2-40B4-BE49-F238E27FC236}">
                      <a16:creationId xmlns:a16="http://schemas.microsoft.com/office/drawing/2014/main" id="{67B9D7EC-D452-41D6-B24D-9D8FEA1BC913}"/>
                    </a:ext>
                  </a:extLst>
                </p:cNvPr>
                <p:cNvGrpSpPr>
                  <a:grpSpLocks/>
                </p:cNvGrpSpPr>
                <p:nvPr/>
              </p:nvGrpSpPr>
              <p:grpSpPr bwMode="auto">
                <a:xfrm>
                  <a:off x="1840" y="1488"/>
                  <a:ext cx="616" cy="802"/>
                  <a:chOff x="596" y="672"/>
                  <a:chExt cx="616" cy="802"/>
                </a:xfrm>
              </p:grpSpPr>
              <p:sp>
                <p:nvSpPr>
                  <p:cNvPr id="129050" name="Text Box 26">
                    <a:extLst>
                      <a:ext uri="{FF2B5EF4-FFF2-40B4-BE49-F238E27FC236}">
                        <a16:creationId xmlns:a16="http://schemas.microsoft.com/office/drawing/2014/main" id="{6AA16086-4877-4BCD-AFD4-2F86E618C168}"/>
                      </a:ext>
                    </a:extLst>
                  </p:cNvPr>
                  <p:cNvSpPr txBox="1">
                    <a:spLocks noChangeArrowheads="1"/>
                  </p:cNvSpPr>
                  <p:nvPr/>
                </p:nvSpPr>
                <p:spPr bwMode="auto">
                  <a:xfrm>
                    <a:off x="596" y="1093"/>
                    <a:ext cx="616"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Professor</a:t>
                    </a:r>
                  </a:p>
                </p:txBody>
              </p:sp>
              <p:grpSp>
                <p:nvGrpSpPr>
                  <p:cNvPr id="129051" name="Group 27">
                    <a:extLst>
                      <a:ext uri="{FF2B5EF4-FFF2-40B4-BE49-F238E27FC236}">
                        <a16:creationId xmlns:a16="http://schemas.microsoft.com/office/drawing/2014/main" id="{72260801-9714-467D-B395-BDC1C5EEE230}"/>
                      </a:ext>
                    </a:extLst>
                  </p:cNvPr>
                  <p:cNvGrpSpPr>
                    <a:grpSpLocks/>
                  </p:cNvGrpSpPr>
                  <p:nvPr/>
                </p:nvGrpSpPr>
                <p:grpSpPr bwMode="auto">
                  <a:xfrm>
                    <a:off x="720" y="672"/>
                    <a:ext cx="384" cy="366"/>
                    <a:chOff x="720" y="672"/>
                    <a:chExt cx="384" cy="366"/>
                  </a:xfrm>
                </p:grpSpPr>
                <p:sp>
                  <p:nvSpPr>
                    <p:cNvPr id="129052" name="Oval 28">
                      <a:extLst>
                        <a:ext uri="{FF2B5EF4-FFF2-40B4-BE49-F238E27FC236}">
                          <a16:creationId xmlns:a16="http://schemas.microsoft.com/office/drawing/2014/main" id="{3DDE16A1-DD0E-466E-B20D-D7ADA31E7E57}"/>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53" name="Line 29">
                      <a:extLst>
                        <a:ext uri="{FF2B5EF4-FFF2-40B4-BE49-F238E27FC236}">
                          <a16:creationId xmlns:a16="http://schemas.microsoft.com/office/drawing/2014/main" id="{CC86830C-621D-4BC5-883A-DE0BA5EF05C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54" name="Line 30">
                  <a:extLst>
                    <a:ext uri="{FF2B5EF4-FFF2-40B4-BE49-F238E27FC236}">
                      <a16:creationId xmlns:a16="http://schemas.microsoft.com/office/drawing/2014/main" id="{C89A4F13-A325-4F5D-A7AF-ED5B2ED1341B}"/>
                    </a:ext>
                  </a:extLst>
                </p:cNvPr>
                <p:cNvSpPr>
                  <a:spLocks noChangeShapeType="1"/>
                </p:cNvSpPr>
                <p:nvPr/>
              </p:nvSpPr>
              <p:spPr bwMode="auto">
                <a:xfrm>
                  <a:off x="672" y="1680"/>
                  <a:ext cx="129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29055" name="Text Box 31">
                  <a:extLst>
                    <a:ext uri="{FF2B5EF4-FFF2-40B4-BE49-F238E27FC236}">
                      <a16:creationId xmlns:a16="http://schemas.microsoft.com/office/drawing/2014/main" id="{F7D52A07-A304-4E02-A532-362963DEA5B8}"/>
                    </a:ext>
                  </a:extLst>
                </p:cNvPr>
                <p:cNvSpPr txBox="1">
                  <a:spLocks noChangeArrowheads="1"/>
                </p:cNvSpPr>
                <p:nvPr/>
              </p:nvSpPr>
              <p:spPr bwMode="auto">
                <a:xfrm>
                  <a:off x="1296" y="1682"/>
                  <a:ext cx="600"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Instructor</a:t>
                  </a:r>
                </a:p>
              </p:txBody>
            </p:sp>
          </p:grpSp>
          <p:grpSp>
            <p:nvGrpSpPr>
              <p:cNvPr id="129056" name="Group 32">
                <a:extLst>
                  <a:ext uri="{FF2B5EF4-FFF2-40B4-BE49-F238E27FC236}">
                    <a16:creationId xmlns:a16="http://schemas.microsoft.com/office/drawing/2014/main" id="{073B1ADB-F091-4867-8DB2-2421548BDFBE}"/>
                  </a:ext>
                </a:extLst>
              </p:cNvPr>
              <p:cNvGrpSpPr>
                <a:grpSpLocks/>
              </p:cNvGrpSpPr>
              <p:nvPr/>
            </p:nvGrpSpPr>
            <p:grpSpPr bwMode="auto">
              <a:xfrm>
                <a:off x="3792" y="1488"/>
                <a:ext cx="752" cy="802"/>
                <a:chOff x="528" y="672"/>
                <a:chExt cx="752" cy="802"/>
              </a:xfrm>
            </p:grpSpPr>
            <p:sp>
              <p:nvSpPr>
                <p:cNvPr id="129057" name="Text Box 33">
                  <a:extLst>
                    <a:ext uri="{FF2B5EF4-FFF2-40B4-BE49-F238E27FC236}">
                      <a16:creationId xmlns:a16="http://schemas.microsoft.com/office/drawing/2014/main" id="{F4E0DA32-A245-4DDD-AC6C-BF0F9BB09602}"/>
                    </a:ext>
                  </a:extLst>
                </p:cNvPr>
                <p:cNvSpPr txBox="1">
                  <a:spLocks noChangeArrowheads="1"/>
                </p:cNvSpPr>
                <p:nvPr/>
              </p:nvSpPr>
              <p:spPr bwMode="auto">
                <a:xfrm>
                  <a:off x="528" y="1093"/>
                  <a:ext cx="752"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Department</a:t>
                  </a:r>
                </a:p>
              </p:txBody>
            </p:sp>
            <p:grpSp>
              <p:nvGrpSpPr>
                <p:cNvPr id="129058" name="Group 34">
                  <a:extLst>
                    <a:ext uri="{FF2B5EF4-FFF2-40B4-BE49-F238E27FC236}">
                      <a16:creationId xmlns:a16="http://schemas.microsoft.com/office/drawing/2014/main" id="{4F4E3B89-F1AA-4CF7-BDC1-446249DB7770}"/>
                    </a:ext>
                  </a:extLst>
                </p:cNvPr>
                <p:cNvGrpSpPr>
                  <a:grpSpLocks/>
                </p:cNvGrpSpPr>
                <p:nvPr/>
              </p:nvGrpSpPr>
              <p:grpSpPr bwMode="auto">
                <a:xfrm>
                  <a:off x="720" y="672"/>
                  <a:ext cx="384" cy="366"/>
                  <a:chOff x="720" y="672"/>
                  <a:chExt cx="384" cy="366"/>
                </a:xfrm>
              </p:grpSpPr>
              <p:sp>
                <p:nvSpPr>
                  <p:cNvPr id="129059" name="Oval 35">
                    <a:extLst>
                      <a:ext uri="{FF2B5EF4-FFF2-40B4-BE49-F238E27FC236}">
                        <a16:creationId xmlns:a16="http://schemas.microsoft.com/office/drawing/2014/main" id="{373632A8-C5A3-4F66-BB39-28C050B7100B}"/>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29060" name="Line 36">
                    <a:extLst>
                      <a:ext uri="{FF2B5EF4-FFF2-40B4-BE49-F238E27FC236}">
                        <a16:creationId xmlns:a16="http://schemas.microsoft.com/office/drawing/2014/main" id="{A3FA57BA-41DA-4F7B-9E78-6E63C355327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61" name="Text Box 37">
                <a:extLst>
                  <a:ext uri="{FF2B5EF4-FFF2-40B4-BE49-F238E27FC236}">
                    <a16:creationId xmlns:a16="http://schemas.microsoft.com/office/drawing/2014/main" id="{4A5ADE7E-BF07-48AD-A00D-74668EE4D4D9}"/>
                  </a:ext>
                </a:extLst>
              </p:cNvPr>
              <p:cNvSpPr txBox="1">
                <a:spLocks noChangeArrowheads="1"/>
              </p:cNvSpPr>
              <p:nvPr/>
            </p:nvSpPr>
            <p:spPr bwMode="auto">
              <a:xfrm>
                <a:off x="2400" y="1682"/>
                <a:ext cx="1440" cy="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rtl="0" eaLnBrk="0" hangingPunct="0"/>
                <a:r>
                  <a:rPr lang="en-US" altLang="en-US"/>
                  <a:t>Department head</a:t>
                </a:r>
              </a:p>
            </p:txBody>
          </p:sp>
          <p:sp>
            <p:nvSpPr>
              <p:cNvPr id="129062" name="Line 38">
                <a:extLst>
                  <a:ext uri="{FF2B5EF4-FFF2-40B4-BE49-F238E27FC236}">
                    <a16:creationId xmlns:a16="http://schemas.microsoft.com/office/drawing/2014/main" id="{D0378020-5AE7-4A0C-8A53-B7D2CD0F3E8A}"/>
                  </a:ext>
                </a:extLst>
              </p:cNvPr>
              <p:cNvSpPr>
                <a:spLocks noChangeShapeType="1"/>
              </p:cNvSpPr>
              <p:nvPr/>
            </p:nvSpPr>
            <p:spPr bwMode="auto">
              <a:xfrm>
                <a:off x="2352" y="1680"/>
                <a:ext cx="1632"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29063" name="Text Box 39">
            <a:extLst>
              <a:ext uri="{FF2B5EF4-FFF2-40B4-BE49-F238E27FC236}">
                <a16:creationId xmlns:a16="http://schemas.microsoft.com/office/drawing/2014/main" id="{43F1AFB4-53A5-474D-96CD-4D6F418808E6}"/>
              </a:ext>
            </a:extLst>
          </p:cNvPr>
          <p:cNvSpPr txBox="1">
            <a:spLocks noChangeArrowheads="1"/>
          </p:cNvSpPr>
          <p:nvPr/>
        </p:nvSpPr>
        <p:spPr bwMode="auto">
          <a:xfrm>
            <a:off x="1676400" y="3962400"/>
            <a:ext cx="670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129065" name="Text Box 41">
            <a:extLst>
              <a:ext uri="{FF2B5EF4-FFF2-40B4-BE49-F238E27FC236}">
                <a16:creationId xmlns:a16="http://schemas.microsoft.com/office/drawing/2014/main" id="{487B9B5C-7D38-465C-8D8D-DE633C0D3197}"/>
              </a:ext>
            </a:extLst>
          </p:cNvPr>
          <p:cNvSpPr txBox="1">
            <a:spLocks noChangeArrowheads="1"/>
          </p:cNvSpPr>
          <p:nvPr/>
        </p:nvSpPr>
        <p:spPr bwMode="auto">
          <a:xfrm>
            <a:off x="304800" y="2514600"/>
            <a:ext cx="8229600" cy="522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sz="2000" b="1"/>
              <a:t>Each end of an association is a role specifying the face that a class plays in the association. </a:t>
            </a:r>
          </a:p>
          <a:p>
            <a:pPr algn="l" rtl="0">
              <a:spcBef>
                <a:spcPct val="50000"/>
              </a:spcBef>
              <a:buFontTx/>
              <a:buChar char="•"/>
            </a:pPr>
            <a:r>
              <a:rPr lang="en-US" altLang="en-US" sz="2000" b="1"/>
              <a:t>Each role must have a name.</a:t>
            </a:r>
          </a:p>
          <a:p>
            <a:pPr algn="l" rtl="0">
              <a:spcBef>
                <a:spcPct val="50000"/>
              </a:spcBef>
              <a:buFontTx/>
              <a:buChar char="•"/>
            </a:pPr>
            <a:r>
              <a:rPr lang="en-US" altLang="en-US" sz="2000" b="1"/>
              <a:t> </a:t>
            </a:r>
            <a:r>
              <a:rPr lang="en-US" altLang="en-US" b="1"/>
              <a:t>Aggregation relationships typically are not named since they are read using the words "has" or "contains."</a:t>
            </a:r>
            <a:r>
              <a:rPr lang="en-US" altLang="en-US"/>
              <a:t> </a:t>
            </a:r>
            <a:endParaRPr lang="en-US" altLang="en-US" sz="2000" b="1"/>
          </a:p>
          <a:p>
            <a:pPr algn="l" rtl="0">
              <a:lnSpc>
                <a:spcPct val="87000"/>
              </a:lnSpc>
              <a:spcBef>
                <a:spcPct val="40000"/>
              </a:spcBef>
              <a:buFontTx/>
              <a:buChar char="•"/>
            </a:pPr>
            <a:r>
              <a:rPr lang="en-US" altLang="en-US" sz="2000" b="1"/>
              <a:t>The use of association names and role names is mutually exclusive: one would not use both an association name and a role name.  For each association, decide which conveys more information.</a:t>
            </a:r>
          </a:p>
          <a:p>
            <a:pPr algn="l" rtl="0">
              <a:lnSpc>
                <a:spcPct val="87000"/>
              </a:lnSpc>
              <a:spcBef>
                <a:spcPct val="40000"/>
              </a:spcBef>
              <a:buFontTx/>
              <a:buChar char="•"/>
            </a:pPr>
            <a:r>
              <a:rPr lang="en-US" altLang="en-US" sz="2000" b="1"/>
              <a:t>In the above example, the Professor participates in two separate association relationships, playing a different role in each.</a:t>
            </a:r>
          </a:p>
          <a:p>
            <a:pPr algn="l" rtl="0">
              <a:lnSpc>
                <a:spcPct val="87000"/>
              </a:lnSpc>
              <a:spcBef>
                <a:spcPct val="40000"/>
              </a:spcBef>
            </a:pPr>
            <a:r>
              <a:rPr lang="en-US" altLang="en-US" sz="2000" b="1"/>
              <a:t>In the case of self-associations, role names are essential to distinguish the purpose for the association.</a:t>
            </a:r>
          </a:p>
          <a:p>
            <a:pPr algn="l" rtl="0">
              <a:lnSpc>
                <a:spcPct val="87000"/>
              </a:lnSpc>
              <a:spcBef>
                <a:spcPct val="40000"/>
              </a:spcBef>
              <a:buFontTx/>
              <a:buChar char="•"/>
            </a:pPr>
            <a:endParaRPr lang="en-US" altLang="en-US" sz="2000" b="1"/>
          </a:p>
          <a:p>
            <a:pPr algn="l" rtl="0">
              <a:spcBef>
                <a:spcPct val="50000"/>
              </a:spcBef>
              <a:buFontTx/>
              <a:buChar char="•"/>
            </a:pPr>
            <a:endParaRPr lang="en-US" altLang="en-US" sz="2000" b="1"/>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915C3177-5879-464B-B79B-3F1BF35FB3D2}"/>
              </a:ext>
            </a:extLst>
          </p:cNvPr>
          <p:cNvSpPr>
            <a:spLocks noGrp="1" noChangeArrowheads="1"/>
          </p:cNvSpPr>
          <p:nvPr>
            <p:ph type="title"/>
          </p:nvPr>
        </p:nvSpPr>
        <p:spPr/>
        <p:txBody>
          <a:bodyPr/>
          <a:lstStyle/>
          <a:p>
            <a:r>
              <a:rPr lang="en-US" altLang="en-US" dirty="0"/>
              <a:t>  </a:t>
            </a:r>
          </a:p>
        </p:txBody>
      </p:sp>
      <p:sp>
        <p:nvSpPr>
          <p:cNvPr id="130051" name="Rectangle 3">
            <a:extLst>
              <a:ext uri="{FF2B5EF4-FFF2-40B4-BE49-F238E27FC236}">
                <a16:creationId xmlns:a16="http://schemas.microsoft.com/office/drawing/2014/main" id="{2479F122-F931-4180-A727-EE2A0C7BC38C}"/>
              </a:ext>
            </a:extLst>
          </p:cNvPr>
          <p:cNvSpPr>
            <a:spLocks noGrp="1" noChangeArrowheads="1"/>
          </p:cNvSpPr>
          <p:nvPr>
            <p:ph idx="1"/>
          </p:nvPr>
        </p:nvSpPr>
        <p:spPr/>
        <p:txBody>
          <a:bodyPr/>
          <a:lstStyle/>
          <a:p>
            <a:pPr algn="l" rtl="0">
              <a:buFontTx/>
              <a:buNone/>
            </a:pPr>
            <a:r>
              <a:rPr lang="en-US" altLang="en-US"/>
              <a:t>   </a:t>
            </a:r>
          </a:p>
        </p:txBody>
      </p:sp>
      <p:sp>
        <p:nvSpPr>
          <p:cNvPr id="32" name="Slide Number Placeholder 5">
            <a:extLst>
              <a:ext uri="{FF2B5EF4-FFF2-40B4-BE49-F238E27FC236}">
                <a16:creationId xmlns:a16="http://schemas.microsoft.com/office/drawing/2014/main" id="{612A82B8-2F81-4D86-83F5-824634FCB77A}"/>
              </a:ext>
            </a:extLst>
          </p:cNvPr>
          <p:cNvSpPr>
            <a:spLocks noGrp="1"/>
          </p:cNvSpPr>
          <p:nvPr>
            <p:ph type="sldNum" sz="quarter" idx="12"/>
          </p:nvPr>
        </p:nvSpPr>
        <p:spPr/>
        <p:txBody>
          <a:bodyPr/>
          <a:lstStyle/>
          <a:p>
            <a:fld id="{7F3BC741-28D9-4090-8333-7EA796A3790B}" type="slidenum">
              <a:rPr lang="ar-SA" altLang="en-US"/>
              <a:pPr/>
              <a:t>69</a:t>
            </a:fld>
            <a:endParaRPr lang="en-US" altLang="en-US"/>
          </a:p>
        </p:txBody>
      </p:sp>
      <p:sp>
        <p:nvSpPr>
          <p:cNvPr id="130052" name="Rectangle 4">
            <a:extLst>
              <a:ext uri="{FF2B5EF4-FFF2-40B4-BE49-F238E27FC236}">
                <a16:creationId xmlns:a16="http://schemas.microsoft.com/office/drawing/2014/main" id="{BFC245C5-AD63-4D38-A43A-78A3E3F51E15}"/>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latin typeface="+mn-lt"/>
              </a:rPr>
              <a:t>Example:</a:t>
            </a:r>
          </a:p>
        </p:txBody>
      </p:sp>
      <p:grpSp>
        <p:nvGrpSpPr>
          <p:cNvPr id="130053" name="Group 5">
            <a:extLst>
              <a:ext uri="{FF2B5EF4-FFF2-40B4-BE49-F238E27FC236}">
                <a16:creationId xmlns:a16="http://schemas.microsoft.com/office/drawing/2014/main" id="{96161747-633F-4980-87A9-FFE1EB53D2AB}"/>
              </a:ext>
            </a:extLst>
          </p:cNvPr>
          <p:cNvGrpSpPr>
            <a:grpSpLocks/>
          </p:cNvGrpSpPr>
          <p:nvPr/>
        </p:nvGrpSpPr>
        <p:grpSpPr bwMode="auto">
          <a:xfrm>
            <a:off x="476250" y="1065213"/>
            <a:ext cx="7458075" cy="2627312"/>
            <a:chOff x="255" y="871"/>
            <a:chExt cx="5139" cy="2092"/>
          </a:xfrm>
        </p:grpSpPr>
        <p:sp>
          <p:nvSpPr>
            <p:cNvPr id="130054" name="Rectangle 6">
              <a:extLst>
                <a:ext uri="{FF2B5EF4-FFF2-40B4-BE49-F238E27FC236}">
                  <a16:creationId xmlns:a16="http://schemas.microsoft.com/office/drawing/2014/main" id="{B31C5840-EC46-47F4-A419-9552203D66EC}"/>
                </a:ext>
              </a:extLst>
            </p:cNvPr>
            <p:cNvSpPr>
              <a:spLocks noChangeArrowheads="1"/>
            </p:cNvSpPr>
            <p:nvPr/>
          </p:nvSpPr>
          <p:spPr bwMode="auto">
            <a:xfrm>
              <a:off x="4123" y="1443"/>
              <a:ext cx="1217" cy="71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5" name="Rectangle 7">
              <a:extLst>
                <a:ext uri="{FF2B5EF4-FFF2-40B4-BE49-F238E27FC236}">
                  <a16:creationId xmlns:a16="http://schemas.microsoft.com/office/drawing/2014/main" id="{4FA896F4-F8E1-43B8-8C9F-CB38EE7085B0}"/>
                </a:ext>
              </a:extLst>
            </p:cNvPr>
            <p:cNvSpPr>
              <a:spLocks noChangeArrowheads="1"/>
            </p:cNvSpPr>
            <p:nvPr/>
          </p:nvSpPr>
          <p:spPr bwMode="auto">
            <a:xfrm>
              <a:off x="4208" y="1686"/>
              <a:ext cx="1186"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CourseOffering</a:t>
              </a:r>
              <a:endParaRPr lang="en-US" altLang="en-US"/>
            </a:p>
          </p:txBody>
        </p:sp>
        <p:sp>
          <p:nvSpPr>
            <p:cNvPr id="130056" name="Rectangle 8">
              <a:extLst>
                <a:ext uri="{FF2B5EF4-FFF2-40B4-BE49-F238E27FC236}">
                  <a16:creationId xmlns:a16="http://schemas.microsoft.com/office/drawing/2014/main" id="{D49A8484-896E-4DF0-B96A-1B2AFB3AFA8E}"/>
                </a:ext>
              </a:extLst>
            </p:cNvPr>
            <p:cNvSpPr>
              <a:spLocks noChangeArrowheads="1"/>
            </p:cNvSpPr>
            <p:nvPr/>
          </p:nvSpPr>
          <p:spPr bwMode="auto">
            <a:xfrm>
              <a:off x="4123" y="1893"/>
              <a:ext cx="1217" cy="26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7" name="Rectangle 9">
              <a:extLst>
                <a:ext uri="{FF2B5EF4-FFF2-40B4-BE49-F238E27FC236}">
                  <a16:creationId xmlns:a16="http://schemas.microsoft.com/office/drawing/2014/main" id="{86502209-6CED-4059-A37C-CC862C28F25D}"/>
                </a:ext>
              </a:extLst>
            </p:cNvPr>
            <p:cNvSpPr>
              <a:spLocks noChangeArrowheads="1"/>
            </p:cNvSpPr>
            <p:nvPr/>
          </p:nvSpPr>
          <p:spPr bwMode="auto">
            <a:xfrm>
              <a:off x="4123" y="1990"/>
              <a:ext cx="1217" cy="17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58" name="Rectangle 10">
              <a:extLst>
                <a:ext uri="{FF2B5EF4-FFF2-40B4-BE49-F238E27FC236}">
                  <a16:creationId xmlns:a16="http://schemas.microsoft.com/office/drawing/2014/main" id="{94425B3D-AA3F-4706-82B9-789851FCDF8D}"/>
                </a:ext>
              </a:extLst>
            </p:cNvPr>
            <p:cNvSpPr>
              <a:spLocks noChangeArrowheads="1"/>
            </p:cNvSpPr>
            <p:nvPr/>
          </p:nvSpPr>
          <p:spPr bwMode="auto">
            <a:xfrm>
              <a:off x="4343" y="1490"/>
              <a:ext cx="824"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&lt;&lt;entity&gt;&gt;</a:t>
              </a:r>
              <a:endParaRPr lang="en-US" altLang="en-US"/>
            </a:p>
          </p:txBody>
        </p:sp>
        <p:sp>
          <p:nvSpPr>
            <p:cNvPr id="130059" name="Rectangle 11">
              <a:extLst>
                <a:ext uri="{FF2B5EF4-FFF2-40B4-BE49-F238E27FC236}">
                  <a16:creationId xmlns:a16="http://schemas.microsoft.com/office/drawing/2014/main" id="{75FA7818-BE05-483F-B2E6-3CC7C2182F1E}"/>
                </a:ext>
              </a:extLst>
            </p:cNvPr>
            <p:cNvSpPr>
              <a:spLocks noChangeArrowheads="1"/>
            </p:cNvSpPr>
            <p:nvPr/>
          </p:nvSpPr>
          <p:spPr bwMode="auto">
            <a:xfrm>
              <a:off x="255" y="1443"/>
              <a:ext cx="864" cy="71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0" name="Rectangle 12">
              <a:extLst>
                <a:ext uri="{FF2B5EF4-FFF2-40B4-BE49-F238E27FC236}">
                  <a16:creationId xmlns:a16="http://schemas.microsoft.com/office/drawing/2014/main" id="{D186F52A-5E27-416D-82B1-7C70DCA2C141}"/>
                </a:ext>
              </a:extLst>
            </p:cNvPr>
            <p:cNvSpPr>
              <a:spLocks noChangeArrowheads="1"/>
            </p:cNvSpPr>
            <p:nvPr/>
          </p:nvSpPr>
          <p:spPr bwMode="auto">
            <a:xfrm>
              <a:off x="353" y="1686"/>
              <a:ext cx="73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Schedule</a:t>
              </a:r>
              <a:endParaRPr lang="en-US" altLang="en-US"/>
            </a:p>
          </p:txBody>
        </p:sp>
        <p:sp>
          <p:nvSpPr>
            <p:cNvPr id="130061" name="Rectangle 13">
              <a:extLst>
                <a:ext uri="{FF2B5EF4-FFF2-40B4-BE49-F238E27FC236}">
                  <a16:creationId xmlns:a16="http://schemas.microsoft.com/office/drawing/2014/main" id="{F5247ED4-FEAB-4D14-9798-48B9A706D5F3}"/>
                </a:ext>
              </a:extLst>
            </p:cNvPr>
            <p:cNvSpPr>
              <a:spLocks noChangeArrowheads="1"/>
            </p:cNvSpPr>
            <p:nvPr/>
          </p:nvSpPr>
          <p:spPr bwMode="auto">
            <a:xfrm>
              <a:off x="255" y="1893"/>
              <a:ext cx="864" cy="267"/>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2" name="Rectangle 14">
              <a:extLst>
                <a:ext uri="{FF2B5EF4-FFF2-40B4-BE49-F238E27FC236}">
                  <a16:creationId xmlns:a16="http://schemas.microsoft.com/office/drawing/2014/main" id="{0803F7BA-F07D-4AF1-A656-1FF2B35D1C81}"/>
                </a:ext>
              </a:extLst>
            </p:cNvPr>
            <p:cNvSpPr>
              <a:spLocks noChangeArrowheads="1"/>
            </p:cNvSpPr>
            <p:nvPr/>
          </p:nvSpPr>
          <p:spPr bwMode="auto">
            <a:xfrm>
              <a:off x="255" y="1990"/>
              <a:ext cx="864" cy="17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3" name="Rectangle 15">
              <a:extLst>
                <a:ext uri="{FF2B5EF4-FFF2-40B4-BE49-F238E27FC236}">
                  <a16:creationId xmlns:a16="http://schemas.microsoft.com/office/drawing/2014/main" id="{7A609C7C-6D4D-41BC-A4E5-828B2BC81E43}"/>
                </a:ext>
              </a:extLst>
            </p:cNvPr>
            <p:cNvSpPr>
              <a:spLocks noChangeArrowheads="1"/>
            </p:cNvSpPr>
            <p:nvPr/>
          </p:nvSpPr>
          <p:spPr bwMode="auto">
            <a:xfrm>
              <a:off x="292" y="1490"/>
              <a:ext cx="825"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&lt;&lt;entity&gt;&gt;</a:t>
              </a:r>
              <a:endParaRPr lang="en-US" altLang="en-US"/>
            </a:p>
          </p:txBody>
        </p:sp>
        <p:sp>
          <p:nvSpPr>
            <p:cNvPr id="130064" name="Line 16">
              <a:extLst>
                <a:ext uri="{FF2B5EF4-FFF2-40B4-BE49-F238E27FC236}">
                  <a16:creationId xmlns:a16="http://schemas.microsoft.com/office/drawing/2014/main" id="{F9F638A1-EC8E-4D11-BD98-0FDA00AE2E57}"/>
                </a:ext>
              </a:extLst>
            </p:cNvPr>
            <p:cNvSpPr>
              <a:spLocks noChangeShapeType="1"/>
            </p:cNvSpPr>
            <p:nvPr/>
          </p:nvSpPr>
          <p:spPr bwMode="auto">
            <a:xfrm flipH="1">
              <a:off x="1119" y="968"/>
              <a:ext cx="1399" cy="633"/>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65" name="Rectangle 17">
              <a:extLst>
                <a:ext uri="{FF2B5EF4-FFF2-40B4-BE49-F238E27FC236}">
                  <a16:creationId xmlns:a16="http://schemas.microsoft.com/office/drawing/2014/main" id="{A40A4516-9F2E-418F-AF28-08519C3075C0}"/>
                </a:ext>
              </a:extLst>
            </p:cNvPr>
            <p:cNvSpPr>
              <a:spLocks noChangeArrowheads="1"/>
            </p:cNvSpPr>
            <p:nvPr/>
          </p:nvSpPr>
          <p:spPr bwMode="auto">
            <a:xfrm>
              <a:off x="1228" y="1624"/>
              <a:ext cx="26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66" name="Freeform 18">
              <a:extLst>
                <a:ext uri="{FF2B5EF4-FFF2-40B4-BE49-F238E27FC236}">
                  <a16:creationId xmlns:a16="http://schemas.microsoft.com/office/drawing/2014/main" id="{6FFF74F2-1372-461D-8402-A85B1D7C6803}"/>
                </a:ext>
              </a:extLst>
            </p:cNvPr>
            <p:cNvSpPr>
              <a:spLocks/>
            </p:cNvSpPr>
            <p:nvPr/>
          </p:nvSpPr>
          <p:spPr bwMode="auto">
            <a:xfrm>
              <a:off x="2518" y="871"/>
              <a:ext cx="1593" cy="645"/>
            </a:xfrm>
            <a:custGeom>
              <a:avLst/>
              <a:gdLst>
                <a:gd name="T0" fmla="*/ 0 w 131"/>
                <a:gd name="T1" fmla="*/ 8 h 53"/>
                <a:gd name="T2" fmla="*/ 17 w 131"/>
                <a:gd name="T3" fmla="*/ 0 h 53"/>
                <a:gd name="T4" fmla="*/ 131 w 131"/>
                <a:gd name="T5" fmla="*/ 53 h 53"/>
              </a:gdLst>
              <a:ahLst/>
              <a:cxnLst>
                <a:cxn ang="0">
                  <a:pos x="T0" y="T1"/>
                </a:cxn>
                <a:cxn ang="0">
                  <a:pos x="T2" y="T3"/>
                </a:cxn>
                <a:cxn ang="0">
                  <a:pos x="T4" y="T5"/>
                </a:cxn>
              </a:cxnLst>
              <a:rect l="0" t="0" r="r" b="b"/>
              <a:pathLst>
                <a:path w="131" h="53">
                  <a:moveTo>
                    <a:pt x="0" y="8"/>
                  </a:moveTo>
                  <a:lnTo>
                    <a:pt x="17" y="0"/>
                  </a:lnTo>
                  <a:lnTo>
                    <a:pt x="131" y="53"/>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67" name="Rectangle 19">
              <a:extLst>
                <a:ext uri="{FF2B5EF4-FFF2-40B4-BE49-F238E27FC236}">
                  <a16:creationId xmlns:a16="http://schemas.microsoft.com/office/drawing/2014/main" id="{B6D4DA82-22F4-431E-9390-BD468739B578}"/>
                </a:ext>
              </a:extLst>
            </p:cNvPr>
            <p:cNvSpPr>
              <a:spLocks noChangeArrowheads="1"/>
            </p:cNvSpPr>
            <p:nvPr/>
          </p:nvSpPr>
          <p:spPr bwMode="auto">
            <a:xfrm>
              <a:off x="3734" y="1528"/>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0..4</a:t>
              </a:r>
              <a:endParaRPr lang="en-US" altLang="en-US"/>
            </a:p>
          </p:txBody>
        </p:sp>
        <p:sp>
          <p:nvSpPr>
            <p:cNvPr id="130068" name="Rectangle 20">
              <a:extLst>
                <a:ext uri="{FF2B5EF4-FFF2-40B4-BE49-F238E27FC236}">
                  <a16:creationId xmlns:a16="http://schemas.microsoft.com/office/drawing/2014/main" id="{14BD4B96-3BB3-44D5-9672-7A648CCB01C5}"/>
                </a:ext>
              </a:extLst>
            </p:cNvPr>
            <p:cNvSpPr>
              <a:spLocks noChangeArrowheads="1"/>
            </p:cNvSpPr>
            <p:nvPr/>
          </p:nvSpPr>
          <p:spPr bwMode="auto">
            <a:xfrm>
              <a:off x="1228" y="1624"/>
              <a:ext cx="26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69" name="Rectangle 21">
              <a:extLst>
                <a:ext uri="{FF2B5EF4-FFF2-40B4-BE49-F238E27FC236}">
                  <a16:creationId xmlns:a16="http://schemas.microsoft.com/office/drawing/2014/main" id="{8BD3F37E-0540-45B4-8088-87DC17C87FD2}"/>
                </a:ext>
              </a:extLst>
            </p:cNvPr>
            <p:cNvSpPr>
              <a:spLocks noChangeArrowheads="1"/>
            </p:cNvSpPr>
            <p:nvPr/>
          </p:nvSpPr>
          <p:spPr bwMode="auto">
            <a:xfrm>
              <a:off x="2591" y="1126"/>
              <a:ext cx="1337"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+primaryCourses</a:t>
              </a:r>
              <a:endParaRPr lang="en-US" altLang="en-US"/>
            </a:p>
          </p:txBody>
        </p:sp>
        <p:sp>
          <p:nvSpPr>
            <p:cNvPr id="130070" name="Rectangle 22">
              <a:extLst>
                <a:ext uri="{FF2B5EF4-FFF2-40B4-BE49-F238E27FC236}">
                  <a16:creationId xmlns:a16="http://schemas.microsoft.com/office/drawing/2014/main" id="{5F7E7EDC-DD41-44BB-A02C-6B68B78B2099}"/>
                </a:ext>
              </a:extLst>
            </p:cNvPr>
            <p:cNvSpPr>
              <a:spLocks noChangeArrowheads="1"/>
            </p:cNvSpPr>
            <p:nvPr/>
          </p:nvSpPr>
          <p:spPr bwMode="auto">
            <a:xfrm>
              <a:off x="3734" y="1528"/>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0..4</a:t>
              </a:r>
              <a:endParaRPr lang="en-US" altLang="en-US"/>
            </a:p>
          </p:txBody>
        </p:sp>
        <p:sp>
          <p:nvSpPr>
            <p:cNvPr id="130071" name="Rectangle 23">
              <a:extLst>
                <a:ext uri="{FF2B5EF4-FFF2-40B4-BE49-F238E27FC236}">
                  <a16:creationId xmlns:a16="http://schemas.microsoft.com/office/drawing/2014/main" id="{FF2DCD14-4E13-4CC3-BE8C-39B7CD0EB81A}"/>
                </a:ext>
              </a:extLst>
            </p:cNvPr>
            <p:cNvSpPr>
              <a:spLocks noChangeArrowheads="1"/>
            </p:cNvSpPr>
            <p:nvPr/>
          </p:nvSpPr>
          <p:spPr bwMode="auto">
            <a:xfrm>
              <a:off x="2749" y="2172"/>
              <a:ext cx="143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+alternateCourses</a:t>
              </a:r>
              <a:endParaRPr lang="en-US" altLang="en-US"/>
            </a:p>
          </p:txBody>
        </p:sp>
        <p:sp>
          <p:nvSpPr>
            <p:cNvPr id="130072" name="Rectangle 24">
              <a:extLst>
                <a:ext uri="{FF2B5EF4-FFF2-40B4-BE49-F238E27FC236}">
                  <a16:creationId xmlns:a16="http://schemas.microsoft.com/office/drawing/2014/main" id="{F73EE7CF-3B9F-4E80-8DCC-ECA16DC686AF}"/>
                </a:ext>
              </a:extLst>
            </p:cNvPr>
            <p:cNvSpPr>
              <a:spLocks noChangeArrowheads="1"/>
            </p:cNvSpPr>
            <p:nvPr/>
          </p:nvSpPr>
          <p:spPr bwMode="auto">
            <a:xfrm>
              <a:off x="1338" y="2210"/>
              <a:ext cx="261"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73" name="Rectangle 25">
              <a:extLst>
                <a:ext uri="{FF2B5EF4-FFF2-40B4-BE49-F238E27FC236}">
                  <a16:creationId xmlns:a16="http://schemas.microsoft.com/office/drawing/2014/main" id="{E7E7AF04-14C4-46A6-8A83-A7AEC02FB8AF}"/>
                </a:ext>
              </a:extLst>
            </p:cNvPr>
            <p:cNvSpPr>
              <a:spLocks noChangeArrowheads="1"/>
            </p:cNvSpPr>
            <p:nvPr/>
          </p:nvSpPr>
          <p:spPr bwMode="auto">
            <a:xfrm>
              <a:off x="3758" y="2403"/>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0..2</a:t>
              </a:r>
              <a:endParaRPr lang="en-US" altLang="en-US"/>
            </a:p>
          </p:txBody>
        </p:sp>
        <p:sp>
          <p:nvSpPr>
            <p:cNvPr id="130074" name="Line 26">
              <a:extLst>
                <a:ext uri="{FF2B5EF4-FFF2-40B4-BE49-F238E27FC236}">
                  <a16:creationId xmlns:a16="http://schemas.microsoft.com/office/drawing/2014/main" id="{325B8D87-E57C-4C05-966C-DF1045E84E3B}"/>
                </a:ext>
              </a:extLst>
            </p:cNvPr>
            <p:cNvSpPr>
              <a:spLocks noChangeShapeType="1"/>
            </p:cNvSpPr>
            <p:nvPr/>
          </p:nvSpPr>
          <p:spPr bwMode="auto">
            <a:xfrm flipH="1" flipV="1">
              <a:off x="1119" y="2002"/>
              <a:ext cx="1606" cy="77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0075" name="Rectangle 27">
              <a:extLst>
                <a:ext uri="{FF2B5EF4-FFF2-40B4-BE49-F238E27FC236}">
                  <a16:creationId xmlns:a16="http://schemas.microsoft.com/office/drawing/2014/main" id="{AFEEDAB4-D6E5-4660-A24C-F40E79DAF8C1}"/>
                </a:ext>
              </a:extLst>
            </p:cNvPr>
            <p:cNvSpPr>
              <a:spLocks noChangeArrowheads="1"/>
            </p:cNvSpPr>
            <p:nvPr/>
          </p:nvSpPr>
          <p:spPr bwMode="auto">
            <a:xfrm>
              <a:off x="1338" y="2210"/>
              <a:ext cx="261"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a:t>
              </a:r>
              <a:endParaRPr lang="en-US" altLang="en-US"/>
            </a:p>
          </p:txBody>
        </p:sp>
        <p:sp>
          <p:nvSpPr>
            <p:cNvPr id="130076" name="Freeform 28">
              <a:extLst>
                <a:ext uri="{FF2B5EF4-FFF2-40B4-BE49-F238E27FC236}">
                  <a16:creationId xmlns:a16="http://schemas.microsoft.com/office/drawing/2014/main" id="{581B7DBF-B261-4C3D-8674-37EA901AB806}"/>
                </a:ext>
              </a:extLst>
            </p:cNvPr>
            <p:cNvSpPr>
              <a:spLocks/>
            </p:cNvSpPr>
            <p:nvPr/>
          </p:nvSpPr>
          <p:spPr bwMode="auto">
            <a:xfrm>
              <a:off x="2725" y="2160"/>
              <a:ext cx="1496" cy="803"/>
            </a:xfrm>
            <a:custGeom>
              <a:avLst/>
              <a:gdLst>
                <a:gd name="T0" fmla="*/ 0 w 123"/>
                <a:gd name="T1" fmla="*/ 51 h 66"/>
                <a:gd name="T2" fmla="*/ 32 w 123"/>
                <a:gd name="T3" fmla="*/ 66 h 66"/>
                <a:gd name="T4" fmla="*/ 123 w 123"/>
                <a:gd name="T5" fmla="*/ 0 h 66"/>
              </a:gdLst>
              <a:ahLst/>
              <a:cxnLst>
                <a:cxn ang="0">
                  <a:pos x="T0" y="T1"/>
                </a:cxn>
                <a:cxn ang="0">
                  <a:pos x="T2" y="T3"/>
                </a:cxn>
                <a:cxn ang="0">
                  <a:pos x="T4" y="T5"/>
                </a:cxn>
              </a:cxnLst>
              <a:rect l="0" t="0" r="r" b="b"/>
              <a:pathLst>
                <a:path w="123" h="66">
                  <a:moveTo>
                    <a:pt x="0" y="51"/>
                  </a:moveTo>
                  <a:lnTo>
                    <a:pt x="32" y="66"/>
                  </a:lnTo>
                  <a:lnTo>
                    <a:pt x="123" y="0"/>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077" name="Rectangle 29">
              <a:extLst>
                <a:ext uri="{FF2B5EF4-FFF2-40B4-BE49-F238E27FC236}">
                  <a16:creationId xmlns:a16="http://schemas.microsoft.com/office/drawing/2014/main" id="{9F94F022-EB18-4E16-BBBE-3FC60E824E11}"/>
                </a:ext>
              </a:extLst>
            </p:cNvPr>
            <p:cNvSpPr>
              <a:spLocks noChangeArrowheads="1"/>
            </p:cNvSpPr>
            <p:nvPr/>
          </p:nvSpPr>
          <p:spPr bwMode="auto">
            <a:xfrm>
              <a:off x="3758" y="2403"/>
              <a:ext cx="29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2000"/>
                <a:t>0..2</a:t>
              </a:r>
              <a:endParaRPr lang="en-US" altLang="en-US"/>
            </a:p>
          </p:txBody>
        </p:sp>
      </p:grpSp>
      <p:sp>
        <p:nvSpPr>
          <p:cNvPr id="130096" name="Text Box 48">
            <a:extLst>
              <a:ext uri="{FF2B5EF4-FFF2-40B4-BE49-F238E27FC236}">
                <a16:creationId xmlns:a16="http://schemas.microsoft.com/office/drawing/2014/main" id="{4742B497-C7ED-47C6-BD10-635C07ABA9E7}"/>
              </a:ext>
            </a:extLst>
          </p:cNvPr>
          <p:cNvSpPr txBox="1">
            <a:spLocks noChangeArrowheads="1"/>
          </p:cNvSpPr>
          <p:nvPr/>
        </p:nvSpPr>
        <p:spPr bwMode="auto">
          <a:xfrm>
            <a:off x="228600" y="3886200"/>
            <a:ext cx="8915400" cy="233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buFontTx/>
              <a:buChar char="•"/>
            </a:pPr>
            <a:r>
              <a:rPr lang="en-US" altLang="en-US" sz="2000" i="1">
                <a:solidFill>
                  <a:schemeClr val="tx2"/>
                </a:solidFill>
              </a:rPr>
              <a:t>Multiple associations must reflect multiple roles</a:t>
            </a:r>
          </a:p>
          <a:p>
            <a:pPr algn="l" rtl="0">
              <a:lnSpc>
                <a:spcPct val="87000"/>
              </a:lnSpc>
              <a:spcBef>
                <a:spcPct val="40000"/>
              </a:spcBef>
              <a:buFontTx/>
              <a:buChar char="•"/>
            </a:pPr>
            <a:r>
              <a:rPr lang="en-US" altLang="en-US" sz="2000"/>
              <a:t>If there is more than one association between two classes then they MUST be named.</a:t>
            </a:r>
          </a:p>
          <a:p>
            <a:pPr algn="l" rtl="0">
              <a:lnSpc>
                <a:spcPct val="87000"/>
              </a:lnSpc>
              <a:spcBef>
                <a:spcPct val="40000"/>
              </a:spcBef>
              <a:buFontTx/>
              <a:buChar char="•"/>
            </a:pPr>
            <a:r>
              <a:rPr lang="en-US" altLang="en-US"/>
              <a:t>In the above example,  two associations are required between Schedule and CourseOffering because a Schedule can contain two kind of CourseOfferings, primary and alternate.  These must be distinguishable, so two separate associations are used</a:t>
            </a:r>
            <a:endParaRPr lang="en-US" altLang="en-US" sz="2000"/>
          </a:p>
          <a:p>
            <a:pPr algn="l" rtl="0" eaLnBrk="0" hangingPunct="0">
              <a:spcBef>
                <a:spcPct val="50000"/>
              </a:spcBef>
              <a:buFontTx/>
              <a:buChar char="•"/>
            </a:pPr>
            <a:endParaRPr lang="en-US" altLang="en-US" sz="2000" i="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294AA00-6CC4-4E0E-B359-8269847D1030}"/>
              </a:ext>
            </a:extLst>
          </p:cNvPr>
          <p:cNvSpPr>
            <a:spLocks noGrp="1" noChangeArrowheads="1"/>
          </p:cNvSpPr>
          <p:nvPr>
            <p:ph type="title"/>
          </p:nvPr>
        </p:nvSpPr>
        <p:spPr/>
        <p:txBody>
          <a:bodyPr/>
          <a:lstStyle/>
          <a:p>
            <a:r>
              <a:rPr lang="en-US" altLang="en-US"/>
              <a:t> </a:t>
            </a:r>
          </a:p>
        </p:txBody>
      </p:sp>
      <p:sp>
        <p:nvSpPr>
          <p:cNvPr id="53251" name="Rectangle 3">
            <a:extLst>
              <a:ext uri="{FF2B5EF4-FFF2-40B4-BE49-F238E27FC236}">
                <a16:creationId xmlns:a16="http://schemas.microsoft.com/office/drawing/2014/main" id="{C13CDAEA-9556-4F65-BBB0-3614656384D4}"/>
              </a:ext>
            </a:extLst>
          </p:cNvPr>
          <p:cNvSpPr>
            <a:spLocks noGrp="1" noChangeArrowheads="1"/>
          </p:cNvSpPr>
          <p:nvPr>
            <p:ph idx="1"/>
          </p:nvPr>
        </p:nvSpPr>
        <p:spPr>
          <a:xfrm>
            <a:off x="838200" y="-152400"/>
            <a:ext cx="7924800" cy="6858000"/>
          </a:xfrm>
        </p:spPr>
        <p:txBody>
          <a:bodyPr/>
          <a:lstStyle/>
          <a:p>
            <a:pPr algn="just" rtl="0">
              <a:lnSpc>
                <a:spcPct val="90000"/>
              </a:lnSpc>
            </a:pPr>
            <a:endParaRPr lang="en-US" altLang="en-US" sz="2000" u="sng" dirty="0">
              <a:latin typeface="ZapfHumnst BT" pitchFamily="34" charset="0"/>
            </a:endParaRPr>
          </a:p>
          <a:p>
            <a:pPr algn="just" rtl="0">
              <a:lnSpc>
                <a:spcPct val="90000"/>
              </a:lnSpc>
            </a:pPr>
            <a:r>
              <a:rPr lang="en-US" altLang="en-US" sz="2000" dirty="0"/>
              <a:t>Interaction Diagrams (sequence and/or collaboration diagrams) can be used to describe how the use case is realized in terms of collaborating objects.</a:t>
            </a:r>
          </a:p>
          <a:p>
            <a:pPr algn="just" rtl="0">
              <a:lnSpc>
                <a:spcPct val="80000"/>
              </a:lnSpc>
            </a:pPr>
            <a:r>
              <a:rPr lang="en-US" altLang="en-US" sz="2000" dirty="0"/>
              <a:t>It is recommended that collaboration diagrams are used during Analysis and that sequence diagrams are used during Design.  </a:t>
            </a:r>
          </a:p>
          <a:p>
            <a:pPr algn="just" rtl="0">
              <a:lnSpc>
                <a:spcPct val="80000"/>
              </a:lnSpc>
            </a:pPr>
            <a:r>
              <a:rPr lang="en-US" altLang="en-US" sz="2000" dirty="0"/>
              <a:t>The use-case realization can be used by class designers to understand the class’s role in the use case and how the class interacts with other classes.  This information can be used to determine/refine the class responsibilities and interfaces.</a:t>
            </a:r>
          </a:p>
          <a:p>
            <a:pPr algn="just" rtl="0">
              <a:lnSpc>
                <a:spcPct val="80000"/>
              </a:lnSpc>
            </a:pPr>
            <a:endParaRPr lang="en-US" altLang="en-US" sz="2000" dirty="0"/>
          </a:p>
          <a:p>
            <a:pPr algn="just" rtl="0">
              <a:lnSpc>
                <a:spcPct val="80000"/>
              </a:lnSpc>
              <a:buFontTx/>
              <a:buNone/>
            </a:pPr>
            <a:r>
              <a:rPr lang="en-US" altLang="en-US" sz="2000" dirty="0"/>
              <a:t> </a:t>
            </a:r>
          </a:p>
        </p:txBody>
      </p:sp>
      <p:sp>
        <p:nvSpPr>
          <p:cNvPr id="7" name="Slide Number Placeholder 5">
            <a:extLst>
              <a:ext uri="{FF2B5EF4-FFF2-40B4-BE49-F238E27FC236}">
                <a16:creationId xmlns:a16="http://schemas.microsoft.com/office/drawing/2014/main" id="{9F2BD2A9-7CAB-4920-941A-88D19172DD86}"/>
              </a:ext>
            </a:extLst>
          </p:cNvPr>
          <p:cNvSpPr>
            <a:spLocks noGrp="1"/>
          </p:cNvSpPr>
          <p:nvPr>
            <p:ph type="sldNum" sz="quarter" idx="12"/>
          </p:nvPr>
        </p:nvSpPr>
        <p:spPr/>
        <p:txBody>
          <a:bodyPr/>
          <a:lstStyle/>
          <a:p>
            <a:fld id="{47F73F4F-5A6E-46FE-8CF6-A7CF7FC99F49}" type="slidenum">
              <a:rPr lang="ar-SA" altLang="en-US"/>
              <a:pPr/>
              <a:t>7</a:t>
            </a:fld>
            <a:endParaRPr lang="en-US" altLang="en-US"/>
          </a:p>
        </p:txBody>
      </p:sp>
      <p:sp>
        <p:nvSpPr>
          <p:cNvPr id="53252" name="Text Box 4">
            <a:extLst>
              <a:ext uri="{FF2B5EF4-FFF2-40B4-BE49-F238E27FC236}">
                <a16:creationId xmlns:a16="http://schemas.microsoft.com/office/drawing/2014/main" id="{0D1F2151-A6EE-4842-B2B9-AECC118A7908}"/>
              </a:ext>
            </a:extLst>
          </p:cNvPr>
          <p:cNvSpPr txBox="1">
            <a:spLocks noChangeArrowheads="1"/>
          </p:cNvSpPr>
          <p:nvPr/>
        </p:nvSpPr>
        <p:spPr bwMode="auto">
          <a:xfrm>
            <a:off x="2895600" y="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53253" name="Rectangle 5">
            <a:extLst>
              <a:ext uri="{FF2B5EF4-FFF2-40B4-BE49-F238E27FC236}">
                <a16:creationId xmlns:a16="http://schemas.microsoft.com/office/drawing/2014/main" id="{BF83CD18-216F-4318-B4CB-6FFC1109A090}"/>
              </a:ext>
            </a:extLst>
          </p:cNvPr>
          <p:cNvSpPr>
            <a:spLocks noChangeArrowheads="1"/>
          </p:cNvSpPr>
          <p:nvPr/>
        </p:nvSpPr>
        <p:spPr bwMode="auto">
          <a:xfrm>
            <a:off x="3048000" y="329625"/>
            <a:ext cx="3200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a:latin typeface="+mj-lt"/>
              </a:rPr>
              <a:t>Use case realization</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E445A098-BD29-4EEA-A2D5-D1126FA2E4B5}"/>
              </a:ext>
            </a:extLst>
          </p:cNvPr>
          <p:cNvSpPr>
            <a:spLocks noGrp="1" noChangeArrowheads="1"/>
          </p:cNvSpPr>
          <p:nvPr>
            <p:ph type="title"/>
          </p:nvPr>
        </p:nvSpPr>
        <p:spPr/>
        <p:txBody>
          <a:bodyPr/>
          <a:lstStyle/>
          <a:p>
            <a:r>
              <a:rPr lang="en-US" altLang="en-US"/>
              <a:t> </a:t>
            </a:r>
          </a:p>
        </p:txBody>
      </p:sp>
      <p:sp>
        <p:nvSpPr>
          <p:cNvPr id="27" name="Slide Number Placeholder 5">
            <a:extLst>
              <a:ext uri="{FF2B5EF4-FFF2-40B4-BE49-F238E27FC236}">
                <a16:creationId xmlns:a16="http://schemas.microsoft.com/office/drawing/2014/main" id="{37621CCC-FC3F-4846-8E6E-CACEAB8334E0}"/>
              </a:ext>
            </a:extLst>
          </p:cNvPr>
          <p:cNvSpPr>
            <a:spLocks noGrp="1"/>
          </p:cNvSpPr>
          <p:nvPr>
            <p:ph type="sldNum" sz="quarter" idx="12"/>
          </p:nvPr>
        </p:nvSpPr>
        <p:spPr/>
        <p:txBody>
          <a:bodyPr/>
          <a:lstStyle/>
          <a:p>
            <a:fld id="{1C99FEF4-726D-4242-ABF0-BCC17433FEA9}" type="slidenum">
              <a:rPr lang="ar-SA" altLang="en-US"/>
              <a:pPr/>
              <a:t>70</a:t>
            </a:fld>
            <a:endParaRPr lang="en-US" altLang="en-US"/>
          </a:p>
        </p:txBody>
      </p:sp>
      <p:sp>
        <p:nvSpPr>
          <p:cNvPr id="132100" name="Rectangle 4">
            <a:extLst>
              <a:ext uri="{FF2B5EF4-FFF2-40B4-BE49-F238E27FC236}">
                <a16:creationId xmlns:a16="http://schemas.microsoft.com/office/drawing/2014/main" id="{0ACF09CA-7771-4AB6-BF3F-6709F8CC153B}"/>
              </a:ext>
            </a:extLst>
          </p:cNvPr>
          <p:cNvSpPr>
            <a:spLocks noChangeArrowheads="1"/>
          </p:cNvSpPr>
          <p:nvPr/>
        </p:nvSpPr>
        <p:spPr bwMode="auto">
          <a:xfrm>
            <a:off x="87313" y="228600"/>
            <a:ext cx="8999537"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Multiplicity</a:t>
            </a:r>
          </a:p>
        </p:txBody>
      </p:sp>
      <p:sp>
        <p:nvSpPr>
          <p:cNvPr id="132102" name="Line 6">
            <a:extLst>
              <a:ext uri="{FF2B5EF4-FFF2-40B4-BE49-F238E27FC236}">
                <a16:creationId xmlns:a16="http://schemas.microsoft.com/office/drawing/2014/main" id="{A3CCEDE9-F3D2-47F7-BD4E-A21B82C7AECF}"/>
              </a:ext>
            </a:extLst>
          </p:cNvPr>
          <p:cNvSpPr>
            <a:spLocks noChangeShapeType="1"/>
          </p:cNvSpPr>
          <p:nvPr/>
        </p:nvSpPr>
        <p:spPr bwMode="auto">
          <a:xfrm>
            <a:off x="5943600" y="1752600"/>
            <a:ext cx="2362200"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132103" name="Group 7">
            <a:extLst>
              <a:ext uri="{FF2B5EF4-FFF2-40B4-BE49-F238E27FC236}">
                <a16:creationId xmlns:a16="http://schemas.microsoft.com/office/drawing/2014/main" id="{A0070150-0982-4E58-9457-ABFC4251C652}"/>
              </a:ext>
            </a:extLst>
          </p:cNvPr>
          <p:cNvGrpSpPr>
            <a:grpSpLocks/>
          </p:cNvGrpSpPr>
          <p:nvPr/>
        </p:nvGrpSpPr>
        <p:grpSpPr bwMode="auto">
          <a:xfrm>
            <a:off x="5943600" y="4343400"/>
            <a:ext cx="2362200" cy="325438"/>
            <a:chOff x="2208" y="2416"/>
            <a:chExt cx="1488" cy="205"/>
          </a:xfrm>
        </p:grpSpPr>
        <p:sp>
          <p:nvSpPr>
            <p:cNvPr id="132104" name="Line 8">
              <a:extLst>
                <a:ext uri="{FF2B5EF4-FFF2-40B4-BE49-F238E27FC236}">
                  <a16:creationId xmlns:a16="http://schemas.microsoft.com/office/drawing/2014/main" id="{936B82AE-D115-4CF7-8BF7-3BAC88BA9D59}"/>
                </a:ext>
              </a:extLst>
            </p:cNvPr>
            <p:cNvSpPr>
              <a:spLocks noChangeShapeType="1"/>
            </p:cNvSpPr>
            <p:nvPr/>
          </p:nvSpPr>
          <p:spPr bwMode="auto">
            <a:xfrm>
              <a:off x="2208" y="241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05" name="Text Box 9">
              <a:extLst>
                <a:ext uri="{FF2B5EF4-FFF2-40B4-BE49-F238E27FC236}">
                  <a16:creationId xmlns:a16="http://schemas.microsoft.com/office/drawing/2014/main" id="{F163E728-D49C-4D65-B560-38F911DAC5B7}"/>
                </a:ext>
              </a:extLst>
            </p:cNvPr>
            <p:cNvSpPr txBox="1">
              <a:spLocks noChangeArrowheads="1"/>
            </p:cNvSpPr>
            <p:nvPr/>
          </p:nvSpPr>
          <p:spPr bwMode="auto">
            <a:xfrm>
              <a:off x="2208" y="2448"/>
              <a:ext cx="2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2..4</a:t>
              </a:r>
            </a:p>
          </p:txBody>
        </p:sp>
      </p:grpSp>
      <p:grpSp>
        <p:nvGrpSpPr>
          <p:cNvPr id="132106" name="Group 10">
            <a:extLst>
              <a:ext uri="{FF2B5EF4-FFF2-40B4-BE49-F238E27FC236}">
                <a16:creationId xmlns:a16="http://schemas.microsoft.com/office/drawing/2014/main" id="{23C97DA3-6721-46F6-A0C4-619740D60442}"/>
              </a:ext>
            </a:extLst>
          </p:cNvPr>
          <p:cNvGrpSpPr>
            <a:grpSpLocks/>
          </p:cNvGrpSpPr>
          <p:nvPr/>
        </p:nvGrpSpPr>
        <p:grpSpPr bwMode="auto">
          <a:xfrm>
            <a:off x="5943600" y="3810000"/>
            <a:ext cx="2362200" cy="300038"/>
            <a:chOff x="2208" y="2096"/>
            <a:chExt cx="1488" cy="189"/>
          </a:xfrm>
        </p:grpSpPr>
        <p:sp>
          <p:nvSpPr>
            <p:cNvPr id="132107" name="Line 11">
              <a:extLst>
                <a:ext uri="{FF2B5EF4-FFF2-40B4-BE49-F238E27FC236}">
                  <a16:creationId xmlns:a16="http://schemas.microsoft.com/office/drawing/2014/main" id="{283F43C9-2EB7-4F6F-959A-405E5B6D725A}"/>
                </a:ext>
              </a:extLst>
            </p:cNvPr>
            <p:cNvSpPr>
              <a:spLocks noChangeShapeType="1"/>
            </p:cNvSpPr>
            <p:nvPr/>
          </p:nvSpPr>
          <p:spPr bwMode="auto">
            <a:xfrm>
              <a:off x="2208" y="209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08" name="Text Box 12">
              <a:extLst>
                <a:ext uri="{FF2B5EF4-FFF2-40B4-BE49-F238E27FC236}">
                  <a16:creationId xmlns:a16="http://schemas.microsoft.com/office/drawing/2014/main" id="{16D35414-9F11-46A1-9556-03E4478F6893}"/>
                </a:ext>
              </a:extLst>
            </p:cNvPr>
            <p:cNvSpPr txBox="1">
              <a:spLocks noChangeArrowheads="1"/>
            </p:cNvSpPr>
            <p:nvPr/>
          </p:nvSpPr>
          <p:spPr bwMode="auto">
            <a:xfrm>
              <a:off x="2208" y="2112"/>
              <a:ext cx="24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0..1</a:t>
              </a:r>
            </a:p>
          </p:txBody>
        </p:sp>
      </p:grpSp>
      <p:grpSp>
        <p:nvGrpSpPr>
          <p:cNvPr id="132109" name="Group 13">
            <a:extLst>
              <a:ext uri="{FF2B5EF4-FFF2-40B4-BE49-F238E27FC236}">
                <a16:creationId xmlns:a16="http://schemas.microsoft.com/office/drawing/2014/main" id="{D5D0C315-9D54-4448-9614-67ABBFFC9BB7}"/>
              </a:ext>
            </a:extLst>
          </p:cNvPr>
          <p:cNvGrpSpPr>
            <a:grpSpLocks/>
          </p:cNvGrpSpPr>
          <p:nvPr/>
        </p:nvGrpSpPr>
        <p:grpSpPr bwMode="auto">
          <a:xfrm>
            <a:off x="5943600" y="3048000"/>
            <a:ext cx="2362200" cy="325438"/>
            <a:chOff x="2208" y="1744"/>
            <a:chExt cx="1488" cy="205"/>
          </a:xfrm>
        </p:grpSpPr>
        <p:sp>
          <p:nvSpPr>
            <p:cNvPr id="132110" name="Line 14">
              <a:extLst>
                <a:ext uri="{FF2B5EF4-FFF2-40B4-BE49-F238E27FC236}">
                  <a16:creationId xmlns:a16="http://schemas.microsoft.com/office/drawing/2014/main" id="{326A7593-1703-44F3-B95E-77CDAE5D4571}"/>
                </a:ext>
              </a:extLst>
            </p:cNvPr>
            <p:cNvSpPr>
              <a:spLocks noChangeShapeType="1"/>
            </p:cNvSpPr>
            <p:nvPr/>
          </p:nvSpPr>
          <p:spPr bwMode="auto">
            <a:xfrm>
              <a:off x="2208" y="1744"/>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1" name="Text Box 15">
              <a:extLst>
                <a:ext uri="{FF2B5EF4-FFF2-40B4-BE49-F238E27FC236}">
                  <a16:creationId xmlns:a16="http://schemas.microsoft.com/office/drawing/2014/main" id="{17DF871E-EA8F-4EFE-9778-6820C2A0857F}"/>
                </a:ext>
              </a:extLst>
            </p:cNvPr>
            <p:cNvSpPr txBox="1">
              <a:spLocks noChangeArrowheads="1"/>
            </p:cNvSpPr>
            <p:nvPr/>
          </p:nvSpPr>
          <p:spPr bwMode="auto">
            <a:xfrm>
              <a:off x="2208" y="1776"/>
              <a:ext cx="2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1..*</a:t>
              </a:r>
            </a:p>
          </p:txBody>
        </p:sp>
      </p:grpSp>
      <p:grpSp>
        <p:nvGrpSpPr>
          <p:cNvPr id="132112" name="Group 16">
            <a:extLst>
              <a:ext uri="{FF2B5EF4-FFF2-40B4-BE49-F238E27FC236}">
                <a16:creationId xmlns:a16="http://schemas.microsoft.com/office/drawing/2014/main" id="{B2831629-59B8-40AF-A31E-B5D79E7E6D70}"/>
              </a:ext>
            </a:extLst>
          </p:cNvPr>
          <p:cNvGrpSpPr>
            <a:grpSpLocks/>
          </p:cNvGrpSpPr>
          <p:nvPr/>
        </p:nvGrpSpPr>
        <p:grpSpPr bwMode="auto">
          <a:xfrm>
            <a:off x="5943600" y="2189162"/>
            <a:ext cx="2362200" cy="325438"/>
            <a:chOff x="2208" y="1456"/>
            <a:chExt cx="1488" cy="205"/>
          </a:xfrm>
        </p:grpSpPr>
        <p:sp>
          <p:nvSpPr>
            <p:cNvPr id="132113" name="Line 17">
              <a:extLst>
                <a:ext uri="{FF2B5EF4-FFF2-40B4-BE49-F238E27FC236}">
                  <a16:creationId xmlns:a16="http://schemas.microsoft.com/office/drawing/2014/main" id="{5D7CEFA1-E3AA-423F-B13C-F8B031F5A278}"/>
                </a:ext>
              </a:extLst>
            </p:cNvPr>
            <p:cNvSpPr>
              <a:spLocks noChangeShapeType="1"/>
            </p:cNvSpPr>
            <p:nvPr/>
          </p:nvSpPr>
          <p:spPr bwMode="auto">
            <a:xfrm>
              <a:off x="2208" y="145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4" name="Text Box 18">
              <a:extLst>
                <a:ext uri="{FF2B5EF4-FFF2-40B4-BE49-F238E27FC236}">
                  <a16:creationId xmlns:a16="http://schemas.microsoft.com/office/drawing/2014/main" id="{BC931A29-BF2B-4711-B534-3F2658FB9BD5}"/>
                </a:ext>
              </a:extLst>
            </p:cNvPr>
            <p:cNvSpPr txBox="1">
              <a:spLocks noChangeArrowheads="1"/>
            </p:cNvSpPr>
            <p:nvPr/>
          </p:nvSpPr>
          <p:spPr bwMode="auto">
            <a:xfrm>
              <a:off x="2208" y="1488"/>
              <a:ext cx="2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0..*</a:t>
              </a:r>
            </a:p>
          </p:txBody>
        </p:sp>
      </p:grpSp>
      <p:sp>
        <p:nvSpPr>
          <p:cNvPr id="132115" name="Text Box 19">
            <a:extLst>
              <a:ext uri="{FF2B5EF4-FFF2-40B4-BE49-F238E27FC236}">
                <a16:creationId xmlns:a16="http://schemas.microsoft.com/office/drawing/2014/main" id="{97D8FFDF-A088-445D-B054-1388E1323FDB}"/>
              </a:ext>
            </a:extLst>
          </p:cNvPr>
          <p:cNvSpPr txBox="1">
            <a:spLocks noChangeArrowheads="1"/>
          </p:cNvSpPr>
          <p:nvPr/>
        </p:nvSpPr>
        <p:spPr bwMode="auto">
          <a:xfrm>
            <a:off x="5943600" y="1706562"/>
            <a:ext cx="127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a:t>1</a:t>
            </a:r>
          </a:p>
        </p:txBody>
      </p:sp>
      <p:grpSp>
        <p:nvGrpSpPr>
          <p:cNvPr id="132116" name="Group 20">
            <a:extLst>
              <a:ext uri="{FF2B5EF4-FFF2-40B4-BE49-F238E27FC236}">
                <a16:creationId xmlns:a16="http://schemas.microsoft.com/office/drawing/2014/main" id="{59DCBAD3-D703-466E-A9AF-EBE4DC1D20B0}"/>
              </a:ext>
            </a:extLst>
          </p:cNvPr>
          <p:cNvGrpSpPr>
            <a:grpSpLocks/>
          </p:cNvGrpSpPr>
          <p:nvPr/>
        </p:nvGrpSpPr>
        <p:grpSpPr bwMode="auto">
          <a:xfrm>
            <a:off x="5943600" y="2514600"/>
            <a:ext cx="2362200" cy="325438"/>
            <a:chOff x="2208" y="1456"/>
            <a:chExt cx="1488" cy="205"/>
          </a:xfrm>
        </p:grpSpPr>
        <p:sp>
          <p:nvSpPr>
            <p:cNvPr id="132117" name="Line 21">
              <a:extLst>
                <a:ext uri="{FF2B5EF4-FFF2-40B4-BE49-F238E27FC236}">
                  <a16:creationId xmlns:a16="http://schemas.microsoft.com/office/drawing/2014/main" id="{12C66D23-4770-4D39-8524-ABD812334D5E}"/>
                </a:ext>
              </a:extLst>
            </p:cNvPr>
            <p:cNvSpPr>
              <a:spLocks noChangeShapeType="1"/>
            </p:cNvSpPr>
            <p:nvPr/>
          </p:nvSpPr>
          <p:spPr bwMode="auto">
            <a:xfrm>
              <a:off x="2208" y="1456"/>
              <a:ext cx="1488"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2118" name="Text Box 22">
              <a:extLst>
                <a:ext uri="{FF2B5EF4-FFF2-40B4-BE49-F238E27FC236}">
                  <a16:creationId xmlns:a16="http://schemas.microsoft.com/office/drawing/2014/main" id="{E19D876A-A31E-4B7A-9ED4-80489C59D8C8}"/>
                </a:ext>
              </a:extLst>
            </p:cNvPr>
            <p:cNvSpPr txBox="1">
              <a:spLocks noChangeArrowheads="1"/>
            </p:cNvSpPr>
            <p:nvPr/>
          </p:nvSpPr>
          <p:spPr bwMode="auto">
            <a:xfrm>
              <a:off x="2208" y="1488"/>
              <a:ext cx="5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dirty="0"/>
                <a:t>*</a:t>
              </a:r>
            </a:p>
          </p:txBody>
        </p:sp>
      </p:grpSp>
      <p:sp>
        <p:nvSpPr>
          <p:cNvPr id="132119" name="Rectangle 23">
            <a:extLst>
              <a:ext uri="{FF2B5EF4-FFF2-40B4-BE49-F238E27FC236}">
                <a16:creationId xmlns:a16="http://schemas.microsoft.com/office/drawing/2014/main" id="{EC4813F4-A17D-449A-B631-1DB8B6970E8C}"/>
              </a:ext>
            </a:extLst>
          </p:cNvPr>
          <p:cNvSpPr>
            <a:spLocks noChangeArrowheads="1"/>
          </p:cNvSpPr>
          <p:nvPr/>
        </p:nvSpPr>
        <p:spPr bwMode="auto">
          <a:xfrm>
            <a:off x="1111250" y="1143000"/>
            <a:ext cx="848995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indent="0" algn="l" rtl="0">
              <a:buNone/>
            </a:pPr>
            <a:endParaRPr lang="en-US" altLang="en-US" sz="1800" dirty="0"/>
          </a:p>
          <a:p>
            <a:pPr algn="l" rtl="0"/>
            <a:r>
              <a:rPr lang="en-US" altLang="en-US" sz="1800" dirty="0"/>
              <a:t>Exactly one</a:t>
            </a:r>
          </a:p>
          <a:p>
            <a:pPr marL="0" indent="0" algn="l" rtl="0">
              <a:buNone/>
            </a:pPr>
            <a:endParaRPr lang="en-US" altLang="en-US" sz="1800" dirty="0"/>
          </a:p>
          <a:p>
            <a:pPr algn="l" rtl="0"/>
            <a:r>
              <a:rPr lang="en-US" altLang="en-US" sz="1800" dirty="0"/>
              <a:t>Zero or more (many, unlimited)</a:t>
            </a:r>
          </a:p>
          <a:p>
            <a:pPr algn="l" rtl="0"/>
            <a:endParaRPr lang="en-US" altLang="en-US" sz="1800" dirty="0"/>
          </a:p>
          <a:p>
            <a:pPr algn="l" rtl="0"/>
            <a:r>
              <a:rPr lang="en-US" altLang="en-US" sz="1800" dirty="0"/>
              <a:t>One or more</a:t>
            </a:r>
          </a:p>
          <a:p>
            <a:pPr algn="l" rtl="0"/>
            <a:endParaRPr lang="en-US" altLang="en-US" sz="1800" dirty="0"/>
          </a:p>
          <a:p>
            <a:pPr algn="l" rtl="0"/>
            <a:r>
              <a:rPr lang="en-US" altLang="en-US" sz="1800" dirty="0"/>
              <a:t>Zero or one (optional scalar role)</a:t>
            </a:r>
          </a:p>
          <a:p>
            <a:pPr algn="l" rtl="0"/>
            <a:endParaRPr lang="en-US" altLang="en-US" sz="1800" dirty="0"/>
          </a:p>
          <a:p>
            <a:pPr algn="l" rtl="0"/>
            <a:r>
              <a:rPr lang="en-US" altLang="en-US" sz="1800" dirty="0"/>
              <a:t>Specified range</a:t>
            </a:r>
          </a:p>
        </p:txBody>
      </p:sp>
      <p:sp>
        <p:nvSpPr>
          <p:cNvPr id="132123" name="Text Box 27">
            <a:extLst>
              <a:ext uri="{FF2B5EF4-FFF2-40B4-BE49-F238E27FC236}">
                <a16:creationId xmlns:a16="http://schemas.microsoft.com/office/drawing/2014/main" id="{E268A196-7C2D-4E46-B7A5-243C12F600F5}"/>
              </a:ext>
            </a:extLst>
          </p:cNvPr>
          <p:cNvSpPr txBox="1">
            <a:spLocks noChangeArrowheads="1"/>
          </p:cNvSpPr>
          <p:nvPr/>
        </p:nvSpPr>
        <p:spPr bwMode="auto">
          <a:xfrm>
            <a:off x="533400" y="730250"/>
            <a:ext cx="876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dirty="0"/>
              <a:t> For each role you can specify the multiplicity</a:t>
            </a:r>
            <a:r>
              <a:rPr lang="en-US" altLang="en-US" i="1" dirty="0"/>
              <a:t> </a:t>
            </a:r>
            <a:r>
              <a:rPr lang="en-US" altLang="en-US" dirty="0"/>
              <a:t>of its class, how many objects of the class can be associated with one object of the other class.</a:t>
            </a:r>
          </a:p>
        </p:txBody>
      </p:sp>
      <p:sp>
        <p:nvSpPr>
          <p:cNvPr id="132124" name="Text Box 28">
            <a:extLst>
              <a:ext uri="{FF2B5EF4-FFF2-40B4-BE49-F238E27FC236}">
                <a16:creationId xmlns:a16="http://schemas.microsoft.com/office/drawing/2014/main" id="{4C9EB483-C2BA-4869-A059-2FD9E12364EF}"/>
              </a:ext>
            </a:extLst>
          </p:cNvPr>
          <p:cNvSpPr txBox="1">
            <a:spLocks noChangeArrowheads="1"/>
          </p:cNvSpPr>
          <p:nvPr/>
        </p:nvSpPr>
        <p:spPr bwMode="auto">
          <a:xfrm>
            <a:off x="457200" y="5029200"/>
            <a:ext cx="8382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buFontTx/>
              <a:buChar char="•"/>
            </a:pPr>
            <a:r>
              <a:rPr lang="en-US" altLang="en-US"/>
              <a:t> During analysis, assume a multiplicity of 0..* (zero to many) unless there is some clear evidence of something else. A multiplicity of zero implies that the association is optional.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10AA1BDC-03B8-43F2-BD30-74443224F9C6}"/>
              </a:ext>
            </a:extLst>
          </p:cNvPr>
          <p:cNvSpPr>
            <a:spLocks noGrp="1" noChangeArrowheads="1"/>
          </p:cNvSpPr>
          <p:nvPr>
            <p:ph type="title"/>
          </p:nvPr>
        </p:nvSpPr>
        <p:spPr/>
        <p:txBody>
          <a:bodyPr/>
          <a:lstStyle/>
          <a:p>
            <a:r>
              <a:rPr lang="en-US" altLang="en-US"/>
              <a:t> </a:t>
            </a:r>
          </a:p>
        </p:txBody>
      </p:sp>
      <p:sp>
        <p:nvSpPr>
          <p:cNvPr id="133123" name="Rectangle 3">
            <a:extLst>
              <a:ext uri="{FF2B5EF4-FFF2-40B4-BE49-F238E27FC236}">
                <a16:creationId xmlns:a16="http://schemas.microsoft.com/office/drawing/2014/main" id="{96590B9A-D461-4132-87FE-0BA33BDFEE8A}"/>
              </a:ext>
            </a:extLst>
          </p:cNvPr>
          <p:cNvSpPr>
            <a:spLocks noGrp="1" noChangeArrowheads="1"/>
          </p:cNvSpPr>
          <p:nvPr>
            <p:ph idx="1"/>
          </p:nvPr>
        </p:nvSpPr>
        <p:spPr/>
        <p:txBody>
          <a:bodyPr/>
          <a:lstStyle/>
          <a:p>
            <a:pPr algn="l" rtl="0">
              <a:buFontTx/>
              <a:buNone/>
            </a:pPr>
            <a:r>
              <a:rPr lang="ar-JO" altLang="en-US" dirty="0"/>
              <a:t>      </a:t>
            </a:r>
            <a:endParaRPr lang="en-US" altLang="en-US" dirty="0"/>
          </a:p>
        </p:txBody>
      </p:sp>
      <p:sp>
        <p:nvSpPr>
          <p:cNvPr id="40" name="Slide Number Placeholder 5">
            <a:extLst>
              <a:ext uri="{FF2B5EF4-FFF2-40B4-BE49-F238E27FC236}">
                <a16:creationId xmlns:a16="http://schemas.microsoft.com/office/drawing/2014/main" id="{65F64C36-1A80-4ED5-A776-67081845539F}"/>
              </a:ext>
            </a:extLst>
          </p:cNvPr>
          <p:cNvSpPr>
            <a:spLocks noGrp="1"/>
          </p:cNvSpPr>
          <p:nvPr>
            <p:ph type="sldNum" sz="quarter" idx="12"/>
          </p:nvPr>
        </p:nvSpPr>
        <p:spPr/>
        <p:txBody>
          <a:bodyPr/>
          <a:lstStyle/>
          <a:p>
            <a:fld id="{AB069535-8B97-4CE0-98B1-5FE1D51C3CB8}" type="slidenum">
              <a:rPr lang="ar-SA" altLang="en-US"/>
              <a:pPr/>
              <a:t>71</a:t>
            </a:fld>
            <a:endParaRPr lang="en-US" altLang="en-US"/>
          </a:p>
        </p:txBody>
      </p:sp>
      <p:sp>
        <p:nvSpPr>
          <p:cNvPr id="133124" name="Rectangle 4">
            <a:extLst>
              <a:ext uri="{FF2B5EF4-FFF2-40B4-BE49-F238E27FC236}">
                <a16:creationId xmlns:a16="http://schemas.microsoft.com/office/drawing/2014/main" id="{C0396233-CBB2-49E0-B536-050610E39888}"/>
              </a:ext>
            </a:extLst>
          </p:cNvPr>
          <p:cNvSpPr>
            <a:spLocks noChangeArrowheads="1"/>
          </p:cNvSpPr>
          <p:nvPr/>
        </p:nvSpPr>
        <p:spPr bwMode="auto">
          <a:xfrm>
            <a:off x="87313" y="3048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Example:</a:t>
            </a:r>
          </a:p>
        </p:txBody>
      </p:sp>
      <p:sp>
        <p:nvSpPr>
          <p:cNvPr id="133125" name="Text Box 5">
            <a:extLst>
              <a:ext uri="{FF2B5EF4-FFF2-40B4-BE49-F238E27FC236}">
                <a16:creationId xmlns:a16="http://schemas.microsoft.com/office/drawing/2014/main" id="{8B450A5C-B757-4C06-9835-E3B90515AD68}"/>
              </a:ext>
            </a:extLst>
          </p:cNvPr>
          <p:cNvSpPr txBox="1">
            <a:spLocks noChangeArrowheads="1"/>
          </p:cNvSpPr>
          <p:nvPr/>
        </p:nvSpPr>
        <p:spPr bwMode="auto">
          <a:xfrm>
            <a:off x="4206875" y="1363663"/>
            <a:ext cx="167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sz="2000" i="1">
                <a:solidFill>
                  <a:schemeClr val="accent2"/>
                </a:solidFill>
              </a:rPr>
              <a:t>Multiplicity</a:t>
            </a:r>
            <a:endParaRPr lang="en-US" altLang="en-US" sz="2000"/>
          </a:p>
        </p:txBody>
      </p:sp>
      <p:sp>
        <p:nvSpPr>
          <p:cNvPr id="133126" name="Line 6">
            <a:extLst>
              <a:ext uri="{FF2B5EF4-FFF2-40B4-BE49-F238E27FC236}">
                <a16:creationId xmlns:a16="http://schemas.microsoft.com/office/drawing/2014/main" id="{5BF59464-3F41-4365-AFF3-13670D28F984}"/>
              </a:ext>
            </a:extLst>
          </p:cNvPr>
          <p:cNvSpPr>
            <a:spLocks noChangeShapeType="1"/>
          </p:cNvSpPr>
          <p:nvPr/>
        </p:nvSpPr>
        <p:spPr bwMode="auto">
          <a:xfrm flipH="1">
            <a:off x="4294188" y="1828800"/>
            <a:ext cx="806450" cy="849313"/>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27" name="Line 7">
            <a:extLst>
              <a:ext uri="{FF2B5EF4-FFF2-40B4-BE49-F238E27FC236}">
                <a16:creationId xmlns:a16="http://schemas.microsoft.com/office/drawing/2014/main" id="{A0E4A40C-A180-4DC4-B93B-2F94D3C19267}"/>
              </a:ext>
            </a:extLst>
          </p:cNvPr>
          <p:cNvSpPr>
            <a:spLocks noChangeShapeType="1"/>
          </p:cNvSpPr>
          <p:nvPr/>
        </p:nvSpPr>
        <p:spPr bwMode="auto">
          <a:xfrm>
            <a:off x="5848350" y="1684338"/>
            <a:ext cx="1335088" cy="760412"/>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28" name="Rectangle 8">
            <a:extLst>
              <a:ext uri="{FF2B5EF4-FFF2-40B4-BE49-F238E27FC236}">
                <a16:creationId xmlns:a16="http://schemas.microsoft.com/office/drawing/2014/main" id="{6DB5FC8D-63F1-42D0-9877-3814D537768E}"/>
              </a:ext>
            </a:extLst>
          </p:cNvPr>
          <p:cNvSpPr>
            <a:spLocks noChangeArrowheads="1"/>
          </p:cNvSpPr>
          <p:nvPr/>
        </p:nvSpPr>
        <p:spPr bwMode="auto">
          <a:xfrm>
            <a:off x="7362825" y="2689225"/>
            <a:ext cx="339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0..4</a:t>
            </a:r>
          </a:p>
        </p:txBody>
      </p:sp>
      <p:sp>
        <p:nvSpPr>
          <p:cNvPr id="133129" name="Rectangle 9">
            <a:extLst>
              <a:ext uri="{FF2B5EF4-FFF2-40B4-BE49-F238E27FC236}">
                <a16:creationId xmlns:a16="http://schemas.microsoft.com/office/drawing/2014/main" id="{314F3CB6-98F2-48E3-B3A4-D47B01BDE5AD}"/>
              </a:ext>
            </a:extLst>
          </p:cNvPr>
          <p:cNvSpPr>
            <a:spLocks noChangeArrowheads="1"/>
          </p:cNvSpPr>
          <p:nvPr/>
        </p:nvSpPr>
        <p:spPr bwMode="auto">
          <a:xfrm>
            <a:off x="7075488" y="3295650"/>
            <a:ext cx="339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0..2</a:t>
            </a:r>
          </a:p>
        </p:txBody>
      </p:sp>
      <p:grpSp>
        <p:nvGrpSpPr>
          <p:cNvPr id="133130" name="Group 10">
            <a:extLst>
              <a:ext uri="{FF2B5EF4-FFF2-40B4-BE49-F238E27FC236}">
                <a16:creationId xmlns:a16="http://schemas.microsoft.com/office/drawing/2014/main" id="{78772716-685A-45CF-AC02-8E673E83B4E5}"/>
              </a:ext>
            </a:extLst>
          </p:cNvPr>
          <p:cNvGrpSpPr>
            <a:grpSpLocks/>
          </p:cNvGrpSpPr>
          <p:nvPr/>
        </p:nvGrpSpPr>
        <p:grpSpPr bwMode="auto">
          <a:xfrm>
            <a:off x="7246938" y="3014663"/>
            <a:ext cx="1549400" cy="944562"/>
            <a:chOff x="55" y="200"/>
            <a:chExt cx="976" cy="595"/>
          </a:xfrm>
        </p:grpSpPr>
        <p:sp>
          <p:nvSpPr>
            <p:cNvPr id="133131" name="Text Box 11">
              <a:extLst>
                <a:ext uri="{FF2B5EF4-FFF2-40B4-BE49-F238E27FC236}">
                  <a16:creationId xmlns:a16="http://schemas.microsoft.com/office/drawing/2014/main" id="{13295D9F-005B-4E6B-BCD5-04BFAA4ECB4E}"/>
                </a:ext>
              </a:extLst>
            </p:cNvPr>
            <p:cNvSpPr txBox="1">
              <a:spLocks noChangeArrowheads="1"/>
            </p:cNvSpPr>
            <p:nvPr/>
          </p:nvSpPr>
          <p:spPr bwMode="auto">
            <a:xfrm>
              <a:off x="55" y="622"/>
              <a:ext cx="9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CourseOffering</a:t>
              </a:r>
            </a:p>
          </p:txBody>
        </p:sp>
        <p:grpSp>
          <p:nvGrpSpPr>
            <p:cNvPr id="133132" name="Group 12">
              <a:extLst>
                <a:ext uri="{FF2B5EF4-FFF2-40B4-BE49-F238E27FC236}">
                  <a16:creationId xmlns:a16="http://schemas.microsoft.com/office/drawing/2014/main" id="{99FED46F-87B4-4CB4-8EDE-368AB396C120}"/>
                </a:ext>
              </a:extLst>
            </p:cNvPr>
            <p:cNvGrpSpPr>
              <a:grpSpLocks/>
            </p:cNvGrpSpPr>
            <p:nvPr/>
          </p:nvGrpSpPr>
          <p:grpSpPr bwMode="auto">
            <a:xfrm>
              <a:off x="359" y="200"/>
              <a:ext cx="384" cy="366"/>
              <a:chOff x="720" y="672"/>
              <a:chExt cx="384" cy="366"/>
            </a:xfrm>
          </p:grpSpPr>
          <p:sp>
            <p:nvSpPr>
              <p:cNvPr id="133133" name="Oval 13">
                <a:extLst>
                  <a:ext uri="{FF2B5EF4-FFF2-40B4-BE49-F238E27FC236}">
                    <a16:creationId xmlns:a16="http://schemas.microsoft.com/office/drawing/2014/main" id="{64141F42-8289-41F1-89D9-8CBC33D6A5DF}"/>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34" name="Line 14">
                <a:extLst>
                  <a:ext uri="{FF2B5EF4-FFF2-40B4-BE49-F238E27FC236}">
                    <a16:creationId xmlns:a16="http://schemas.microsoft.com/office/drawing/2014/main" id="{B7D46DF7-BB62-4101-B24C-3C9BE455598D}"/>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3135" name="Group 15">
            <a:extLst>
              <a:ext uri="{FF2B5EF4-FFF2-40B4-BE49-F238E27FC236}">
                <a16:creationId xmlns:a16="http://schemas.microsoft.com/office/drawing/2014/main" id="{C2F0AAC1-6424-42B4-9EB0-6505B5E5DE3E}"/>
              </a:ext>
            </a:extLst>
          </p:cNvPr>
          <p:cNvGrpSpPr>
            <a:grpSpLocks/>
          </p:cNvGrpSpPr>
          <p:nvPr/>
        </p:nvGrpSpPr>
        <p:grpSpPr bwMode="auto">
          <a:xfrm>
            <a:off x="3101975" y="2967038"/>
            <a:ext cx="952500" cy="944562"/>
            <a:chOff x="243" y="200"/>
            <a:chExt cx="600" cy="595"/>
          </a:xfrm>
        </p:grpSpPr>
        <p:sp>
          <p:nvSpPr>
            <p:cNvPr id="133136" name="Text Box 16">
              <a:extLst>
                <a:ext uri="{FF2B5EF4-FFF2-40B4-BE49-F238E27FC236}">
                  <a16:creationId xmlns:a16="http://schemas.microsoft.com/office/drawing/2014/main" id="{7EEDCB93-D911-43F6-B516-CCD0C2B30AF3}"/>
                </a:ext>
              </a:extLst>
            </p:cNvPr>
            <p:cNvSpPr txBox="1">
              <a:spLocks noChangeArrowheads="1"/>
            </p:cNvSpPr>
            <p:nvPr/>
          </p:nvSpPr>
          <p:spPr bwMode="auto">
            <a:xfrm>
              <a:off x="243" y="622"/>
              <a:ext cx="600"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Schedule</a:t>
              </a:r>
            </a:p>
          </p:txBody>
        </p:sp>
        <p:grpSp>
          <p:nvGrpSpPr>
            <p:cNvPr id="133137" name="Group 17">
              <a:extLst>
                <a:ext uri="{FF2B5EF4-FFF2-40B4-BE49-F238E27FC236}">
                  <a16:creationId xmlns:a16="http://schemas.microsoft.com/office/drawing/2014/main" id="{3C231412-ABC2-442F-BB5A-9E06D36C5A3C}"/>
                </a:ext>
              </a:extLst>
            </p:cNvPr>
            <p:cNvGrpSpPr>
              <a:grpSpLocks/>
            </p:cNvGrpSpPr>
            <p:nvPr/>
          </p:nvGrpSpPr>
          <p:grpSpPr bwMode="auto">
            <a:xfrm>
              <a:off x="359" y="200"/>
              <a:ext cx="384" cy="366"/>
              <a:chOff x="720" y="672"/>
              <a:chExt cx="384" cy="366"/>
            </a:xfrm>
          </p:grpSpPr>
          <p:sp>
            <p:nvSpPr>
              <p:cNvPr id="133138" name="Oval 18">
                <a:extLst>
                  <a:ext uri="{FF2B5EF4-FFF2-40B4-BE49-F238E27FC236}">
                    <a16:creationId xmlns:a16="http://schemas.microsoft.com/office/drawing/2014/main" id="{8DB2D2FB-93D3-4644-974A-4E2B8FA20919}"/>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39" name="Line 19">
                <a:extLst>
                  <a:ext uri="{FF2B5EF4-FFF2-40B4-BE49-F238E27FC236}">
                    <a16:creationId xmlns:a16="http://schemas.microsoft.com/office/drawing/2014/main" id="{406E8130-09EE-41F9-854D-B87E7CA76D22}"/>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3140" name="Group 20">
            <a:extLst>
              <a:ext uri="{FF2B5EF4-FFF2-40B4-BE49-F238E27FC236}">
                <a16:creationId xmlns:a16="http://schemas.microsoft.com/office/drawing/2014/main" id="{2D1DA45E-DC87-4987-AEE1-DDCA08510D3C}"/>
              </a:ext>
            </a:extLst>
          </p:cNvPr>
          <p:cNvGrpSpPr>
            <a:grpSpLocks/>
          </p:cNvGrpSpPr>
          <p:nvPr/>
        </p:nvGrpSpPr>
        <p:grpSpPr bwMode="auto">
          <a:xfrm>
            <a:off x="3897313" y="2422525"/>
            <a:ext cx="3841750" cy="839788"/>
            <a:chOff x="1519" y="1535"/>
            <a:chExt cx="2420" cy="529"/>
          </a:xfrm>
        </p:grpSpPr>
        <p:sp>
          <p:nvSpPr>
            <p:cNvPr id="133141" name="Line 21">
              <a:extLst>
                <a:ext uri="{FF2B5EF4-FFF2-40B4-BE49-F238E27FC236}">
                  <a16:creationId xmlns:a16="http://schemas.microsoft.com/office/drawing/2014/main" id="{6BA64939-79BF-44EF-9DE0-D8EFCCC7B121}"/>
                </a:ext>
              </a:extLst>
            </p:cNvPr>
            <p:cNvSpPr>
              <a:spLocks noChangeShapeType="1"/>
            </p:cNvSpPr>
            <p:nvPr/>
          </p:nvSpPr>
          <p:spPr bwMode="auto">
            <a:xfrm flipV="1">
              <a:off x="1519" y="1535"/>
              <a:ext cx="1224" cy="49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2" name="Line 22">
              <a:extLst>
                <a:ext uri="{FF2B5EF4-FFF2-40B4-BE49-F238E27FC236}">
                  <a16:creationId xmlns:a16="http://schemas.microsoft.com/office/drawing/2014/main" id="{A4205A03-1508-446D-91FB-51FB110B4FC1}"/>
                </a:ext>
              </a:extLst>
            </p:cNvPr>
            <p:cNvSpPr>
              <a:spLocks noChangeShapeType="1"/>
            </p:cNvSpPr>
            <p:nvPr/>
          </p:nvSpPr>
          <p:spPr bwMode="auto">
            <a:xfrm flipH="1" flipV="1">
              <a:off x="2715" y="1548"/>
              <a:ext cx="1224" cy="5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3143" name="Line 23">
            <a:extLst>
              <a:ext uri="{FF2B5EF4-FFF2-40B4-BE49-F238E27FC236}">
                <a16:creationId xmlns:a16="http://schemas.microsoft.com/office/drawing/2014/main" id="{718A2C91-9EFC-4C0F-9BBC-D3D07E431500}"/>
              </a:ext>
            </a:extLst>
          </p:cNvPr>
          <p:cNvSpPr>
            <a:spLocks noChangeShapeType="1"/>
          </p:cNvSpPr>
          <p:nvPr/>
        </p:nvSpPr>
        <p:spPr bwMode="auto">
          <a:xfrm>
            <a:off x="3848100" y="3417888"/>
            <a:ext cx="1943100" cy="78898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4" name="Line 24">
            <a:extLst>
              <a:ext uri="{FF2B5EF4-FFF2-40B4-BE49-F238E27FC236}">
                <a16:creationId xmlns:a16="http://schemas.microsoft.com/office/drawing/2014/main" id="{DB152D96-8F0D-464B-9AA2-498B167959E6}"/>
              </a:ext>
            </a:extLst>
          </p:cNvPr>
          <p:cNvSpPr>
            <a:spLocks noChangeShapeType="1"/>
          </p:cNvSpPr>
          <p:nvPr/>
        </p:nvSpPr>
        <p:spPr bwMode="auto">
          <a:xfrm flipH="1">
            <a:off x="5746750" y="3381375"/>
            <a:ext cx="1971675" cy="80486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45" name="Text Box 25">
            <a:extLst>
              <a:ext uri="{FF2B5EF4-FFF2-40B4-BE49-F238E27FC236}">
                <a16:creationId xmlns:a16="http://schemas.microsoft.com/office/drawing/2014/main" id="{C8473638-CB7F-4173-870B-28C8A21AE1D9}"/>
              </a:ext>
            </a:extLst>
          </p:cNvPr>
          <p:cNvSpPr txBox="1">
            <a:spLocks noChangeArrowheads="1"/>
          </p:cNvSpPr>
          <p:nvPr/>
        </p:nvSpPr>
        <p:spPr bwMode="auto">
          <a:xfrm>
            <a:off x="5541963" y="2916238"/>
            <a:ext cx="21637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eaLnBrk="0" hangingPunct="0">
              <a:spcBef>
                <a:spcPct val="50000"/>
              </a:spcBef>
            </a:pPr>
            <a:r>
              <a:rPr lang="en-US" altLang="en-US" sz="1500"/>
              <a:t>primaryCourses</a:t>
            </a:r>
          </a:p>
        </p:txBody>
      </p:sp>
      <p:sp>
        <p:nvSpPr>
          <p:cNvPr id="133146" name="Text Box 26">
            <a:extLst>
              <a:ext uri="{FF2B5EF4-FFF2-40B4-BE49-F238E27FC236}">
                <a16:creationId xmlns:a16="http://schemas.microsoft.com/office/drawing/2014/main" id="{ED493D85-8D87-4E68-BBBB-6CB8EAB949F9}"/>
              </a:ext>
            </a:extLst>
          </p:cNvPr>
          <p:cNvSpPr txBox="1">
            <a:spLocks noChangeArrowheads="1"/>
          </p:cNvSpPr>
          <p:nvPr/>
        </p:nvSpPr>
        <p:spPr bwMode="auto">
          <a:xfrm>
            <a:off x="5203825" y="3471863"/>
            <a:ext cx="2163763"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eaLnBrk="0" hangingPunct="0">
              <a:spcBef>
                <a:spcPct val="50000"/>
              </a:spcBef>
            </a:pPr>
            <a:r>
              <a:rPr lang="en-US" altLang="en-US" sz="1500"/>
              <a:t>alternateCourses</a:t>
            </a:r>
          </a:p>
        </p:txBody>
      </p:sp>
      <p:sp>
        <p:nvSpPr>
          <p:cNvPr id="133147" name="Rectangle 27">
            <a:extLst>
              <a:ext uri="{FF2B5EF4-FFF2-40B4-BE49-F238E27FC236}">
                <a16:creationId xmlns:a16="http://schemas.microsoft.com/office/drawing/2014/main" id="{EF15F6FF-24E7-4C17-932E-D80D610A7E84}"/>
              </a:ext>
            </a:extLst>
          </p:cNvPr>
          <p:cNvSpPr>
            <a:spLocks noChangeArrowheads="1"/>
          </p:cNvSpPr>
          <p:nvPr/>
        </p:nvSpPr>
        <p:spPr bwMode="auto">
          <a:xfrm>
            <a:off x="3922713" y="2768600"/>
            <a:ext cx="306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a:t>
            </a:r>
          </a:p>
        </p:txBody>
      </p:sp>
      <p:sp>
        <p:nvSpPr>
          <p:cNvPr id="133148" name="Rectangle 28">
            <a:extLst>
              <a:ext uri="{FF2B5EF4-FFF2-40B4-BE49-F238E27FC236}">
                <a16:creationId xmlns:a16="http://schemas.microsoft.com/office/drawing/2014/main" id="{596B3CD9-F85C-45D3-9890-7E21EAAEC92C}"/>
              </a:ext>
            </a:extLst>
          </p:cNvPr>
          <p:cNvSpPr>
            <a:spLocks noChangeArrowheads="1"/>
          </p:cNvSpPr>
          <p:nvPr/>
        </p:nvSpPr>
        <p:spPr bwMode="auto">
          <a:xfrm>
            <a:off x="4262438" y="3340100"/>
            <a:ext cx="306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0..*</a:t>
            </a:r>
          </a:p>
        </p:txBody>
      </p:sp>
      <p:sp>
        <p:nvSpPr>
          <p:cNvPr id="133149" name="Line 29">
            <a:extLst>
              <a:ext uri="{FF2B5EF4-FFF2-40B4-BE49-F238E27FC236}">
                <a16:creationId xmlns:a16="http://schemas.microsoft.com/office/drawing/2014/main" id="{A9D85611-5867-4E74-AB34-CBF64418FC15}"/>
              </a:ext>
            </a:extLst>
          </p:cNvPr>
          <p:cNvSpPr>
            <a:spLocks noChangeShapeType="1"/>
          </p:cNvSpPr>
          <p:nvPr/>
        </p:nvSpPr>
        <p:spPr bwMode="auto">
          <a:xfrm>
            <a:off x="1039813" y="3273425"/>
            <a:ext cx="2255837" cy="15875"/>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0" name="Rectangle 30">
            <a:extLst>
              <a:ext uri="{FF2B5EF4-FFF2-40B4-BE49-F238E27FC236}">
                <a16:creationId xmlns:a16="http://schemas.microsoft.com/office/drawing/2014/main" id="{829C5D83-5F28-4D57-B1D1-B424E9615024}"/>
              </a:ext>
            </a:extLst>
          </p:cNvPr>
          <p:cNvSpPr>
            <a:spLocks noChangeArrowheads="1"/>
          </p:cNvSpPr>
          <p:nvPr/>
        </p:nvSpPr>
        <p:spPr bwMode="auto">
          <a:xfrm>
            <a:off x="2882900" y="2882900"/>
            <a:ext cx="3061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dirty="0"/>
              <a:t>0..1</a:t>
            </a:r>
          </a:p>
        </p:txBody>
      </p:sp>
      <p:sp>
        <p:nvSpPr>
          <p:cNvPr id="133151" name="Rectangle 31">
            <a:extLst>
              <a:ext uri="{FF2B5EF4-FFF2-40B4-BE49-F238E27FC236}">
                <a16:creationId xmlns:a16="http://schemas.microsoft.com/office/drawing/2014/main" id="{E2BD7D3F-C1D1-42F1-9E0E-474EB714C1ED}"/>
              </a:ext>
            </a:extLst>
          </p:cNvPr>
          <p:cNvSpPr>
            <a:spLocks noChangeArrowheads="1"/>
          </p:cNvSpPr>
          <p:nvPr/>
        </p:nvSpPr>
        <p:spPr bwMode="auto">
          <a:xfrm>
            <a:off x="1068388" y="291941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600"/>
              <a:t>1</a:t>
            </a:r>
          </a:p>
        </p:txBody>
      </p:sp>
      <p:grpSp>
        <p:nvGrpSpPr>
          <p:cNvPr id="133152" name="Group 32">
            <a:extLst>
              <a:ext uri="{FF2B5EF4-FFF2-40B4-BE49-F238E27FC236}">
                <a16:creationId xmlns:a16="http://schemas.microsoft.com/office/drawing/2014/main" id="{6E9DBA57-0368-4420-92CF-473213C475C5}"/>
              </a:ext>
            </a:extLst>
          </p:cNvPr>
          <p:cNvGrpSpPr>
            <a:grpSpLocks/>
          </p:cNvGrpSpPr>
          <p:nvPr/>
        </p:nvGrpSpPr>
        <p:grpSpPr bwMode="auto">
          <a:xfrm>
            <a:off x="325438" y="2976563"/>
            <a:ext cx="787400" cy="944562"/>
            <a:chOff x="295" y="200"/>
            <a:chExt cx="496" cy="595"/>
          </a:xfrm>
        </p:grpSpPr>
        <p:sp>
          <p:nvSpPr>
            <p:cNvPr id="133153" name="Text Box 33">
              <a:extLst>
                <a:ext uri="{FF2B5EF4-FFF2-40B4-BE49-F238E27FC236}">
                  <a16:creationId xmlns:a16="http://schemas.microsoft.com/office/drawing/2014/main" id="{282C6442-E617-4D0C-9CD2-CABB2B2BA806}"/>
                </a:ext>
              </a:extLst>
            </p:cNvPr>
            <p:cNvSpPr txBox="1">
              <a:spLocks noChangeArrowheads="1"/>
            </p:cNvSpPr>
            <p:nvPr/>
          </p:nvSpPr>
          <p:spPr bwMode="auto">
            <a:xfrm>
              <a:off x="295" y="622"/>
              <a:ext cx="49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Student</a:t>
              </a:r>
            </a:p>
          </p:txBody>
        </p:sp>
        <p:grpSp>
          <p:nvGrpSpPr>
            <p:cNvPr id="133154" name="Group 34">
              <a:extLst>
                <a:ext uri="{FF2B5EF4-FFF2-40B4-BE49-F238E27FC236}">
                  <a16:creationId xmlns:a16="http://schemas.microsoft.com/office/drawing/2014/main" id="{8EA135D8-C963-4EF4-8A37-F2231F7D75C5}"/>
                </a:ext>
              </a:extLst>
            </p:cNvPr>
            <p:cNvGrpSpPr>
              <a:grpSpLocks/>
            </p:cNvGrpSpPr>
            <p:nvPr/>
          </p:nvGrpSpPr>
          <p:grpSpPr bwMode="auto">
            <a:xfrm>
              <a:off x="359" y="200"/>
              <a:ext cx="384" cy="366"/>
              <a:chOff x="720" y="672"/>
              <a:chExt cx="384" cy="366"/>
            </a:xfrm>
          </p:grpSpPr>
          <p:sp>
            <p:nvSpPr>
              <p:cNvPr id="133155" name="Oval 35">
                <a:extLst>
                  <a:ext uri="{FF2B5EF4-FFF2-40B4-BE49-F238E27FC236}">
                    <a16:creationId xmlns:a16="http://schemas.microsoft.com/office/drawing/2014/main" id="{A6F949A4-F978-4FB4-9EC9-747256BEF465}"/>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3156" name="Line 36">
                <a:extLst>
                  <a:ext uri="{FF2B5EF4-FFF2-40B4-BE49-F238E27FC236}">
                    <a16:creationId xmlns:a16="http://schemas.microsoft.com/office/drawing/2014/main" id="{F5993A97-9B4C-4E7A-B805-BE57AFA7B16E}"/>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3157" name="Line 37">
            <a:extLst>
              <a:ext uri="{FF2B5EF4-FFF2-40B4-BE49-F238E27FC236}">
                <a16:creationId xmlns:a16="http://schemas.microsoft.com/office/drawing/2014/main" id="{8AA59217-3B95-4751-BF3B-2BA34EB6AB4C}"/>
              </a:ext>
            </a:extLst>
          </p:cNvPr>
          <p:cNvSpPr>
            <a:spLocks noChangeShapeType="1"/>
          </p:cNvSpPr>
          <p:nvPr/>
        </p:nvSpPr>
        <p:spPr bwMode="auto">
          <a:xfrm flipH="1">
            <a:off x="1474788" y="1590675"/>
            <a:ext cx="2479675" cy="1139825"/>
          </a:xfrm>
          <a:prstGeom prst="line">
            <a:avLst/>
          </a:prstGeom>
          <a:noFill/>
          <a:ln w="12700">
            <a:solidFill>
              <a:schemeClr val="accent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8" name="Text Box 38">
            <a:extLst>
              <a:ext uri="{FF2B5EF4-FFF2-40B4-BE49-F238E27FC236}">
                <a16:creationId xmlns:a16="http://schemas.microsoft.com/office/drawing/2014/main" id="{19DCB580-B603-4C87-BBF7-8E11C4A759AD}"/>
              </a:ext>
            </a:extLst>
          </p:cNvPr>
          <p:cNvSpPr txBox="1">
            <a:spLocks noChangeArrowheads="1"/>
          </p:cNvSpPr>
          <p:nvPr/>
        </p:nvSpPr>
        <p:spPr bwMode="auto">
          <a:xfrm>
            <a:off x="990600" y="4495800"/>
            <a:ext cx="8153400" cy="242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r>
              <a:rPr lang="en-US" altLang="en-US"/>
              <a:t>A Student can have 1 Schedule, or no Schedule.</a:t>
            </a:r>
          </a:p>
          <a:p>
            <a:pPr algn="l" rtl="0"/>
            <a:r>
              <a:rPr lang="en-US" altLang="en-US"/>
              <a:t>A Schedule is only associated with 1 Student.</a:t>
            </a:r>
          </a:p>
          <a:p>
            <a:pPr algn="l" rtl="0"/>
            <a:r>
              <a:rPr lang="en-US" altLang="en-US"/>
              <a:t>A Schedule can contain up to 4 primary courses and 2 alternate courses.</a:t>
            </a:r>
          </a:p>
          <a:p>
            <a:pPr algn="l" rtl="0"/>
            <a:r>
              <a:rPr lang="en-US" altLang="en-US"/>
              <a:t>A CourseOffering can appear on any number of Schedules, as either a primary course or as an alternate course.  </a:t>
            </a:r>
          </a:p>
          <a:p>
            <a:pPr algn="l" rtl="0"/>
            <a:r>
              <a:rPr lang="en-US" altLang="en-US"/>
              <a:t>A CourseOffering does not have to appear on any Schedule. </a:t>
            </a:r>
          </a:p>
          <a:p>
            <a:pPr algn="l" rtl="0"/>
            <a:endParaRPr lang="en-US" altLang="en-US"/>
          </a:p>
          <a:p>
            <a:pPr>
              <a:spcBef>
                <a:spcPct val="50000"/>
              </a:spcBef>
            </a:pPr>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474441D3-1AE6-491A-8A3F-CB251602AB7B}"/>
              </a:ext>
            </a:extLst>
          </p:cNvPr>
          <p:cNvSpPr>
            <a:spLocks noGrp="1" noChangeArrowheads="1"/>
          </p:cNvSpPr>
          <p:nvPr>
            <p:ph type="title"/>
          </p:nvPr>
        </p:nvSpPr>
        <p:spPr/>
        <p:txBody>
          <a:bodyPr/>
          <a:lstStyle/>
          <a:p>
            <a:r>
              <a:rPr lang="en-US" altLang="en-US" dirty="0"/>
              <a:t> </a:t>
            </a:r>
          </a:p>
        </p:txBody>
      </p:sp>
      <p:sp>
        <p:nvSpPr>
          <p:cNvPr id="134147" name="Rectangle 3">
            <a:extLst>
              <a:ext uri="{FF2B5EF4-FFF2-40B4-BE49-F238E27FC236}">
                <a16:creationId xmlns:a16="http://schemas.microsoft.com/office/drawing/2014/main" id="{920AE00F-71C9-45D4-BCC0-B6CB6FF6EA9A}"/>
              </a:ext>
            </a:extLst>
          </p:cNvPr>
          <p:cNvSpPr>
            <a:spLocks noGrp="1" noChangeArrowheads="1"/>
          </p:cNvSpPr>
          <p:nvPr>
            <p:ph idx="1"/>
          </p:nvPr>
        </p:nvSpPr>
        <p:spPr/>
        <p:txBody>
          <a:bodyPr/>
          <a:lstStyle/>
          <a:p>
            <a:pPr algn="l" rtl="0">
              <a:buFontTx/>
              <a:buNone/>
            </a:pPr>
            <a:r>
              <a:rPr lang="en-US" altLang="en-US" dirty="0"/>
              <a:t>  </a:t>
            </a:r>
          </a:p>
        </p:txBody>
      </p:sp>
      <p:sp>
        <p:nvSpPr>
          <p:cNvPr id="42" name="Slide Number Placeholder 5">
            <a:extLst>
              <a:ext uri="{FF2B5EF4-FFF2-40B4-BE49-F238E27FC236}">
                <a16:creationId xmlns:a16="http://schemas.microsoft.com/office/drawing/2014/main" id="{95D21F3C-F2C5-4BB9-9690-1AF10FA10C13}"/>
              </a:ext>
            </a:extLst>
          </p:cNvPr>
          <p:cNvSpPr>
            <a:spLocks noGrp="1"/>
          </p:cNvSpPr>
          <p:nvPr>
            <p:ph type="sldNum" sz="quarter" idx="12"/>
          </p:nvPr>
        </p:nvSpPr>
        <p:spPr/>
        <p:txBody>
          <a:bodyPr/>
          <a:lstStyle/>
          <a:p>
            <a:fld id="{7C6CAA9F-A1A4-4092-B7C4-803881A023F5}" type="slidenum">
              <a:rPr lang="ar-SA" altLang="en-US"/>
              <a:pPr/>
              <a:t>72</a:t>
            </a:fld>
            <a:endParaRPr lang="en-US" altLang="en-US"/>
          </a:p>
        </p:txBody>
      </p:sp>
      <p:sp>
        <p:nvSpPr>
          <p:cNvPr id="134148" name="Rectangle 4">
            <a:extLst>
              <a:ext uri="{FF2B5EF4-FFF2-40B4-BE49-F238E27FC236}">
                <a16:creationId xmlns:a16="http://schemas.microsoft.com/office/drawing/2014/main" id="{8E5D86BA-8084-4E70-BB72-C91EB8A4D3B9}"/>
              </a:ext>
            </a:extLst>
          </p:cNvPr>
          <p:cNvSpPr>
            <a:spLocks noChangeArrowheads="1"/>
          </p:cNvSpPr>
          <p:nvPr/>
        </p:nvSpPr>
        <p:spPr bwMode="auto">
          <a:xfrm>
            <a:off x="87313" y="96116"/>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Aggregation?</a:t>
            </a:r>
          </a:p>
        </p:txBody>
      </p:sp>
      <p:sp>
        <p:nvSpPr>
          <p:cNvPr id="134149" name="Rectangle 5">
            <a:extLst>
              <a:ext uri="{FF2B5EF4-FFF2-40B4-BE49-F238E27FC236}">
                <a16:creationId xmlns:a16="http://schemas.microsoft.com/office/drawing/2014/main" id="{4AC04531-96DF-4FB9-A2E6-300B8D98065C}"/>
              </a:ext>
            </a:extLst>
          </p:cNvPr>
          <p:cNvSpPr>
            <a:spLocks noChangeArrowheads="1"/>
          </p:cNvSpPr>
          <p:nvPr/>
        </p:nvSpPr>
        <p:spPr bwMode="auto">
          <a:xfrm>
            <a:off x="533400" y="138040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rtl="0"/>
            <a:r>
              <a:rPr lang="en-US" altLang="en-US" sz="2000" dirty="0"/>
              <a:t>A special form of association that models a whole-part relationship between an aggregate (the whole) and its parts</a:t>
            </a:r>
          </a:p>
          <a:p>
            <a:pPr algn="just"/>
            <a:r>
              <a:rPr lang="en-US" altLang="en-US" sz="2000" dirty="0"/>
              <a:t>Since aggregation is a special form of association, the use of multiplicity, roles, navigation, etc. is the same as for association.</a:t>
            </a:r>
          </a:p>
          <a:p>
            <a:pPr algn="just" rtl="0"/>
            <a:endParaRPr lang="en-US" altLang="en-US" sz="2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a:extLst>
              <a:ext uri="{FF2B5EF4-FFF2-40B4-BE49-F238E27FC236}">
                <a16:creationId xmlns:a16="http://schemas.microsoft.com/office/drawing/2014/main" id="{CDD2E776-890F-444D-B0A4-1DB7C144902F}"/>
              </a:ext>
            </a:extLst>
          </p:cNvPr>
          <p:cNvSpPr>
            <a:spLocks noGrp="1" noChangeArrowheads="1"/>
          </p:cNvSpPr>
          <p:nvPr>
            <p:ph idx="1"/>
          </p:nvPr>
        </p:nvSpPr>
        <p:spPr>
          <a:xfrm>
            <a:off x="609600" y="685800"/>
            <a:ext cx="8610600" cy="6019800"/>
          </a:xfrm>
        </p:spPr>
        <p:txBody>
          <a:bodyPr/>
          <a:lstStyle/>
          <a:p>
            <a:pPr algn="l" rtl="0">
              <a:lnSpc>
                <a:spcPct val="90000"/>
              </a:lnSpc>
            </a:pPr>
            <a:r>
              <a:rPr lang="en-US" altLang="en-US" sz="2400" dirty="0"/>
              <a:t>Some situations where aggregation may be appropriate:</a:t>
            </a:r>
          </a:p>
          <a:p>
            <a:pPr algn="l" rtl="0">
              <a:lnSpc>
                <a:spcPct val="90000"/>
              </a:lnSpc>
              <a:buFontTx/>
              <a:buNone/>
            </a:pPr>
            <a:r>
              <a:rPr lang="en-US" altLang="en-US" sz="2400" dirty="0"/>
              <a:t>     - An object is physically composed of other objects (e.g. car  </a:t>
            </a:r>
          </a:p>
          <a:p>
            <a:pPr algn="l" rtl="0">
              <a:lnSpc>
                <a:spcPct val="90000"/>
              </a:lnSpc>
              <a:buFontTx/>
              <a:buNone/>
            </a:pPr>
            <a:r>
              <a:rPr lang="en-US" altLang="en-US" sz="2400" dirty="0"/>
              <a:t>        being physically composed of an engine and four wheels). </a:t>
            </a:r>
          </a:p>
          <a:p>
            <a:pPr algn="l" rtl="0">
              <a:lnSpc>
                <a:spcPct val="90000"/>
              </a:lnSpc>
              <a:buFontTx/>
              <a:buNone/>
            </a:pPr>
            <a:r>
              <a:rPr lang="en-US" altLang="en-US" sz="2400" dirty="0"/>
              <a:t>     -  An object is a logical collection of other objects (e.g., a family  </a:t>
            </a:r>
          </a:p>
          <a:p>
            <a:pPr algn="l" rtl="0">
              <a:lnSpc>
                <a:spcPct val="90000"/>
              </a:lnSpc>
              <a:buFontTx/>
              <a:buNone/>
            </a:pPr>
            <a:r>
              <a:rPr lang="en-US" altLang="en-US" sz="2400" dirty="0"/>
              <a:t>         is a collection of parents and children).</a:t>
            </a:r>
          </a:p>
          <a:p>
            <a:pPr algn="l" rtl="0">
              <a:lnSpc>
                <a:spcPct val="90000"/>
              </a:lnSpc>
              <a:buFontTx/>
              <a:buNone/>
            </a:pPr>
            <a:r>
              <a:rPr lang="en-US" altLang="en-US" sz="2400" dirty="0"/>
              <a:t>     -  An object physically contains other objects (e.g., an airplane  </a:t>
            </a:r>
          </a:p>
          <a:p>
            <a:pPr algn="l" rtl="0">
              <a:lnSpc>
                <a:spcPct val="90000"/>
              </a:lnSpc>
              <a:buFontTx/>
              <a:buNone/>
            </a:pPr>
            <a:r>
              <a:rPr lang="en-US" altLang="en-US" sz="2400" dirty="0"/>
              <a:t>         physically contains a pilot).</a:t>
            </a:r>
          </a:p>
          <a:p>
            <a:pPr algn="l" rtl="0">
              <a:lnSpc>
                <a:spcPct val="90000"/>
              </a:lnSpc>
              <a:buFontTx/>
              <a:buNone/>
            </a:pPr>
            <a:r>
              <a:rPr lang="en-US" altLang="en-US" sz="2400" dirty="0"/>
              <a:t> </a:t>
            </a:r>
          </a:p>
        </p:txBody>
      </p:sp>
      <p:sp>
        <p:nvSpPr>
          <p:cNvPr id="5" name="Slide Number Placeholder 5">
            <a:extLst>
              <a:ext uri="{FF2B5EF4-FFF2-40B4-BE49-F238E27FC236}">
                <a16:creationId xmlns:a16="http://schemas.microsoft.com/office/drawing/2014/main" id="{78A45699-4D2B-4316-860C-CEA91A3E291C}"/>
              </a:ext>
            </a:extLst>
          </p:cNvPr>
          <p:cNvSpPr>
            <a:spLocks noGrp="1"/>
          </p:cNvSpPr>
          <p:nvPr>
            <p:ph type="sldNum" sz="quarter" idx="12"/>
          </p:nvPr>
        </p:nvSpPr>
        <p:spPr/>
        <p:txBody>
          <a:bodyPr/>
          <a:lstStyle/>
          <a:p>
            <a:fld id="{322D9044-5989-4A77-BE6D-7E5A724B0CC1}" type="slidenum">
              <a:rPr lang="ar-SA" altLang="en-US"/>
              <a:pPr/>
              <a:t>73</a:t>
            </a:fld>
            <a:endParaRPr lang="en-US" altLang="en-US"/>
          </a:p>
        </p:txBody>
      </p:sp>
      <p:sp>
        <p:nvSpPr>
          <p:cNvPr id="6" name="Rectangle 4">
            <a:extLst>
              <a:ext uri="{FF2B5EF4-FFF2-40B4-BE49-F238E27FC236}">
                <a16:creationId xmlns:a16="http://schemas.microsoft.com/office/drawing/2014/main" id="{66D8F9DD-3324-46C3-B2DD-9F2BB845C871}"/>
              </a:ext>
            </a:extLst>
          </p:cNvPr>
          <p:cNvSpPr>
            <a:spLocks noChangeArrowheads="1"/>
          </p:cNvSpPr>
          <p:nvPr/>
        </p:nvSpPr>
        <p:spPr bwMode="auto">
          <a:xfrm>
            <a:off x="87313" y="533400"/>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latin typeface="+mn-lt"/>
              </a:rPr>
              <a:t>What is Aggregation?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F4D52FEF-B58E-4C40-9AB3-109117EF2F8C}"/>
              </a:ext>
            </a:extLst>
          </p:cNvPr>
          <p:cNvSpPr>
            <a:spLocks noGrp="1" noChangeArrowheads="1"/>
          </p:cNvSpPr>
          <p:nvPr>
            <p:ph type="title"/>
          </p:nvPr>
        </p:nvSpPr>
        <p:spPr>
          <a:xfrm>
            <a:off x="457200" y="457200"/>
            <a:ext cx="8229600" cy="609600"/>
          </a:xfrm>
        </p:spPr>
        <p:txBody>
          <a:bodyPr/>
          <a:lstStyle/>
          <a:p>
            <a:r>
              <a:rPr lang="en-US" altLang="en-US" sz="2400" dirty="0"/>
              <a:t> Association or Aggregation?</a:t>
            </a:r>
          </a:p>
        </p:txBody>
      </p:sp>
      <p:sp>
        <p:nvSpPr>
          <p:cNvPr id="136195" name="Rectangle 3">
            <a:extLst>
              <a:ext uri="{FF2B5EF4-FFF2-40B4-BE49-F238E27FC236}">
                <a16:creationId xmlns:a16="http://schemas.microsoft.com/office/drawing/2014/main" id="{AC462F70-FFA6-4C96-B668-37757A6C6B4B}"/>
              </a:ext>
            </a:extLst>
          </p:cNvPr>
          <p:cNvSpPr>
            <a:spLocks noGrp="1" noChangeArrowheads="1"/>
          </p:cNvSpPr>
          <p:nvPr>
            <p:ph idx="1"/>
          </p:nvPr>
        </p:nvSpPr>
        <p:spPr>
          <a:xfrm>
            <a:off x="609600" y="533400"/>
            <a:ext cx="8077200" cy="6019800"/>
          </a:xfrm>
        </p:spPr>
        <p:txBody>
          <a:bodyPr/>
          <a:lstStyle/>
          <a:p>
            <a:pPr algn="just" rtl="0">
              <a:lnSpc>
                <a:spcPct val="90000"/>
              </a:lnSpc>
            </a:pPr>
            <a:r>
              <a:rPr lang="en-US" altLang="en-US" sz="2000" dirty="0"/>
              <a:t> Aggregation should be used only in cases where there is a compositional relationship between classes, where one class is composed of other classes, where the "parts" are incomplete outside the context of the whole.   </a:t>
            </a:r>
          </a:p>
          <a:p>
            <a:pPr algn="just" rtl="0">
              <a:lnSpc>
                <a:spcPct val="90000"/>
              </a:lnSpc>
            </a:pPr>
            <a:r>
              <a:rPr lang="en-US" altLang="en-US" sz="2000" dirty="0"/>
              <a:t>The use of aggregation versus association is dependent on the application you are developing.   </a:t>
            </a:r>
          </a:p>
          <a:p>
            <a:pPr algn="just" rtl="0">
              <a:lnSpc>
                <a:spcPct val="90000"/>
              </a:lnSpc>
            </a:pPr>
            <a:endParaRPr lang="en-US" altLang="en-US" sz="2000" dirty="0"/>
          </a:p>
        </p:txBody>
      </p:sp>
      <p:sp>
        <p:nvSpPr>
          <p:cNvPr id="5" name="Slide Number Placeholder 5">
            <a:extLst>
              <a:ext uri="{FF2B5EF4-FFF2-40B4-BE49-F238E27FC236}">
                <a16:creationId xmlns:a16="http://schemas.microsoft.com/office/drawing/2014/main" id="{09D92190-15E6-4136-98C9-8ADECC4A5A5C}"/>
              </a:ext>
            </a:extLst>
          </p:cNvPr>
          <p:cNvSpPr>
            <a:spLocks noGrp="1"/>
          </p:cNvSpPr>
          <p:nvPr>
            <p:ph type="sldNum" sz="quarter" idx="12"/>
          </p:nvPr>
        </p:nvSpPr>
        <p:spPr/>
        <p:txBody>
          <a:bodyPr/>
          <a:lstStyle/>
          <a:p>
            <a:fld id="{352527B7-EB41-4A91-B019-86ACF32121D1}" type="slidenum">
              <a:rPr lang="ar-SA" altLang="en-US"/>
              <a:pPr/>
              <a:t>74</a:t>
            </a:fld>
            <a:endParaRPr lang="en-US" alt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id="{D798682C-D136-4CC0-B0E4-AC35B80B231B}"/>
              </a:ext>
            </a:extLst>
          </p:cNvPr>
          <p:cNvSpPr>
            <a:spLocks noGrp="1" noChangeArrowheads="1"/>
          </p:cNvSpPr>
          <p:nvPr>
            <p:ph type="title"/>
          </p:nvPr>
        </p:nvSpPr>
        <p:spPr>
          <a:xfrm>
            <a:off x="457200" y="0"/>
            <a:ext cx="8229600" cy="533400"/>
          </a:xfrm>
        </p:spPr>
        <p:txBody>
          <a:bodyPr/>
          <a:lstStyle/>
          <a:p>
            <a:r>
              <a:rPr lang="en-US" altLang="en-US" sz="2400" dirty="0"/>
              <a:t>Example: Aggregation</a:t>
            </a:r>
          </a:p>
        </p:txBody>
      </p:sp>
      <p:sp>
        <p:nvSpPr>
          <p:cNvPr id="145411" name="Rectangle 3">
            <a:extLst>
              <a:ext uri="{FF2B5EF4-FFF2-40B4-BE49-F238E27FC236}">
                <a16:creationId xmlns:a16="http://schemas.microsoft.com/office/drawing/2014/main" id="{6F810265-06C5-406B-A302-EBE3D9453D36}"/>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B28E0DF1-2C38-401E-B202-7EF223B7D5A4}"/>
              </a:ext>
            </a:extLst>
          </p:cNvPr>
          <p:cNvSpPr>
            <a:spLocks noGrp="1"/>
          </p:cNvSpPr>
          <p:nvPr>
            <p:ph type="sldNum" sz="quarter" idx="12"/>
          </p:nvPr>
        </p:nvSpPr>
        <p:spPr/>
        <p:txBody>
          <a:bodyPr/>
          <a:lstStyle/>
          <a:p>
            <a:fld id="{7E7E40E9-2507-4F2A-B189-83F18DF1A8C7}" type="slidenum">
              <a:rPr lang="ar-SA" altLang="en-US"/>
              <a:pPr/>
              <a:t>75</a:t>
            </a:fld>
            <a:endParaRPr lang="en-US" altLang="en-US"/>
          </a:p>
        </p:txBody>
      </p:sp>
      <p:pic>
        <p:nvPicPr>
          <p:cNvPr id="145412" name="Picture 4">
            <a:extLst>
              <a:ext uri="{FF2B5EF4-FFF2-40B4-BE49-F238E27FC236}">
                <a16:creationId xmlns:a16="http://schemas.microsoft.com/office/drawing/2014/main" id="{9EC492AB-756E-48B5-B420-D0B30E3992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762000"/>
            <a:ext cx="5791200" cy="1447800"/>
          </a:xfrm>
          <a:prstGeom prst="rect">
            <a:avLst/>
          </a:prstGeom>
          <a:noFill/>
          <a:extLst>
            <a:ext uri="{909E8E84-426E-40DD-AFC4-6F175D3DCCD1}">
              <a14:hiddenFill xmlns:a14="http://schemas.microsoft.com/office/drawing/2010/main">
                <a:solidFill>
                  <a:srgbClr val="FFFFFF"/>
                </a:solidFill>
              </a14:hiddenFill>
            </a:ext>
          </a:extLst>
        </p:spPr>
      </p:pic>
      <p:sp>
        <p:nvSpPr>
          <p:cNvPr id="145413" name="Text Box 5">
            <a:extLst>
              <a:ext uri="{FF2B5EF4-FFF2-40B4-BE49-F238E27FC236}">
                <a16:creationId xmlns:a16="http://schemas.microsoft.com/office/drawing/2014/main" id="{57FB2F83-8FD9-4BA0-9851-055575A2208C}"/>
              </a:ext>
            </a:extLst>
          </p:cNvPr>
          <p:cNvSpPr txBox="1">
            <a:spLocks noChangeArrowheads="1"/>
          </p:cNvSpPr>
          <p:nvPr/>
        </p:nvSpPr>
        <p:spPr bwMode="auto">
          <a:xfrm>
            <a:off x="914400" y="2270125"/>
            <a:ext cx="7704667"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rtl="0"/>
            <a:r>
              <a:rPr lang="en-US" altLang="en-US" sz="2000" dirty="0"/>
              <a:t>The following tests may be used to determine if an association should be an aggregation:</a:t>
            </a:r>
          </a:p>
          <a:p>
            <a:pPr algn="just" rtl="0"/>
            <a:r>
              <a:rPr lang="en-US" altLang="en-US" sz="2000" b="1" dirty="0"/>
              <a:t>-Is the phrase "part of" used to describe the relationship?</a:t>
            </a:r>
          </a:p>
          <a:p>
            <a:pPr algn="just" rtl="0"/>
            <a:r>
              <a:rPr lang="en-US" altLang="en-US" sz="2000" b="1" dirty="0"/>
              <a:t>-Are some operations on the whole automatically applied to its parts</a:t>
            </a:r>
            <a:r>
              <a:rPr lang="en-US" altLang="en-US" sz="2000" dirty="0"/>
              <a:t>? For example, delete a course then delete all of its course offerings.</a:t>
            </a:r>
          </a:p>
          <a:p>
            <a:pPr algn="just" rtl="0"/>
            <a:r>
              <a:rPr lang="en-US" altLang="en-US" sz="2000" b="1" dirty="0"/>
              <a:t>-Is there an intrinsic asymmetry to the relationship where one class is subordinate to the other?</a:t>
            </a:r>
          </a:p>
          <a:p>
            <a:pPr algn="just" rtl="0"/>
            <a:r>
              <a:rPr lang="en-US" altLang="en-US" sz="2000" dirty="0"/>
              <a:t>For example, a Course (Math 101) may be offered at different times during a semester. Each offering is represented as a Course Offering (e.g., Math 101, Section 1, and Math 101, Section 2). The relationship between a Course and a </a:t>
            </a:r>
            <a:r>
              <a:rPr lang="en-US" altLang="en-US" sz="2000" dirty="0" err="1"/>
              <a:t>CourseOffering</a:t>
            </a:r>
            <a:r>
              <a:rPr lang="en-US" altLang="en-US" sz="2000" dirty="0"/>
              <a:t> is modeled as an aggregation—a Course "has" </a:t>
            </a:r>
            <a:r>
              <a:rPr lang="en-US" altLang="en-US" sz="2000" dirty="0" err="1"/>
              <a:t>CourseOfferings</a:t>
            </a:r>
            <a:r>
              <a:rPr lang="en-US" altLang="en-US" sz="2000" dirty="0"/>
              <a: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FE861528-3D73-460F-9668-FE394470E229}"/>
              </a:ext>
            </a:extLst>
          </p:cNvPr>
          <p:cNvSpPr>
            <a:spLocks noGrp="1" noChangeArrowheads="1"/>
          </p:cNvSpPr>
          <p:nvPr>
            <p:ph type="title"/>
          </p:nvPr>
        </p:nvSpPr>
        <p:spPr/>
        <p:txBody>
          <a:bodyPr/>
          <a:lstStyle/>
          <a:p>
            <a:r>
              <a:rPr lang="en-US" altLang="en-US"/>
              <a:t> </a:t>
            </a:r>
          </a:p>
        </p:txBody>
      </p:sp>
      <p:sp>
        <p:nvSpPr>
          <p:cNvPr id="137219" name="Rectangle 3">
            <a:extLst>
              <a:ext uri="{FF2B5EF4-FFF2-40B4-BE49-F238E27FC236}">
                <a16:creationId xmlns:a16="http://schemas.microsoft.com/office/drawing/2014/main" id="{E745488E-B2FC-40FE-A240-0AEC01BD02CD}"/>
              </a:ext>
            </a:extLst>
          </p:cNvPr>
          <p:cNvSpPr>
            <a:spLocks noGrp="1" noChangeArrowheads="1"/>
          </p:cNvSpPr>
          <p:nvPr>
            <p:ph idx="1"/>
          </p:nvPr>
        </p:nvSpPr>
        <p:spPr/>
        <p:txBody>
          <a:bodyPr/>
          <a:lstStyle/>
          <a:p>
            <a:pPr algn="l" rtl="0">
              <a:buFontTx/>
              <a:buNone/>
            </a:pPr>
            <a:r>
              <a:rPr lang="en-US" altLang="en-US"/>
              <a:t>   </a:t>
            </a:r>
          </a:p>
        </p:txBody>
      </p:sp>
      <p:sp>
        <p:nvSpPr>
          <p:cNvPr id="38" name="Slide Number Placeholder 5">
            <a:extLst>
              <a:ext uri="{FF2B5EF4-FFF2-40B4-BE49-F238E27FC236}">
                <a16:creationId xmlns:a16="http://schemas.microsoft.com/office/drawing/2014/main" id="{E53B7D8E-EFD4-4546-9513-84AD2529CDE4}"/>
              </a:ext>
            </a:extLst>
          </p:cNvPr>
          <p:cNvSpPr>
            <a:spLocks noGrp="1"/>
          </p:cNvSpPr>
          <p:nvPr>
            <p:ph type="sldNum" sz="quarter" idx="12"/>
          </p:nvPr>
        </p:nvSpPr>
        <p:spPr/>
        <p:txBody>
          <a:bodyPr/>
          <a:lstStyle/>
          <a:p>
            <a:fld id="{38CC8266-EB60-487F-914A-FFBE9E8272B8}" type="slidenum">
              <a:rPr lang="ar-SA" altLang="en-US"/>
              <a:pPr/>
              <a:t>76</a:t>
            </a:fld>
            <a:endParaRPr lang="en-US" altLang="en-US"/>
          </a:p>
        </p:txBody>
      </p:sp>
      <p:sp>
        <p:nvSpPr>
          <p:cNvPr id="137220" name="Rectangle 4">
            <a:extLst>
              <a:ext uri="{FF2B5EF4-FFF2-40B4-BE49-F238E27FC236}">
                <a16:creationId xmlns:a16="http://schemas.microsoft.com/office/drawing/2014/main" id="{FEBF9BD3-129A-43B0-9A80-F6C023F6329C}"/>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t>Association Class</a:t>
            </a:r>
          </a:p>
        </p:txBody>
      </p:sp>
      <p:sp>
        <p:nvSpPr>
          <p:cNvPr id="137221" name="Rectangle 5">
            <a:extLst>
              <a:ext uri="{FF2B5EF4-FFF2-40B4-BE49-F238E27FC236}">
                <a16:creationId xmlns:a16="http://schemas.microsoft.com/office/drawing/2014/main" id="{7E9BC3EA-46E7-405D-B02C-7789EFA6349A}"/>
              </a:ext>
            </a:extLst>
          </p:cNvPr>
          <p:cNvSpPr>
            <a:spLocks noChangeArrowheads="1"/>
          </p:cNvSpPr>
          <p:nvPr/>
        </p:nvSpPr>
        <p:spPr bwMode="auto">
          <a:xfrm>
            <a:off x="806450" y="1052513"/>
            <a:ext cx="848995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a:r>
              <a:rPr lang="en-US" altLang="en-US" sz="2000" dirty="0"/>
              <a:t>A class “attached” to an association</a:t>
            </a:r>
          </a:p>
          <a:p>
            <a:pPr algn="l" rtl="0"/>
            <a:r>
              <a:rPr lang="en-US" altLang="en-US" sz="2000" dirty="0"/>
              <a:t>Contains properties of a relationship</a:t>
            </a:r>
          </a:p>
          <a:p>
            <a:pPr algn="l" rtl="0"/>
            <a:r>
              <a:rPr lang="en-US" altLang="en-US" sz="2000" dirty="0"/>
              <a:t>One instance per link</a:t>
            </a:r>
          </a:p>
        </p:txBody>
      </p:sp>
      <p:grpSp>
        <p:nvGrpSpPr>
          <p:cNvPr id="137222" name="Group 6">
            <a:extLst>
              <a:ext uri="{FF2B5EF4-FFF2-40B4-BE49-F238E27FC236}">
                <a16:creationId xmlns:a16="http://schemas.microsoft.com/office/drawing/2014/main" id="{DAF3B220-E208-4486-93B6-0E28B1891CC2}"/>
              </a:ext>
            </a:extLst>
          </p:cNvPr>
          <p:cNvGrpSpPr>
            <a:grpSpLocks/>
          </p:cNvGrpSpPr>
          <p:nvPr/>
        </p:nvGrpSpPr>
        <p:grpSpPr bwMode="auto">
          <a:xfrm>
            <a:off x="1849438" y="2435225"/>
            <a:ext cx="6724650" cy="3614738"/>
            <a:chOff x="1165" y="1534"/>
            <a:chExt cx="4236" cy="2277"/>
          </a:xfrm>
        </p:grpSpPr>
        <p:sp>
          <p:nvSpPr>
            <p:cNvPr id="137223" name="Rectangle 7">
              <a:extLst>
                <a:ext uri="{FF2B5EF4-FFF2-40B4-BE49-F238E27FC236}">
                  <a16:creationId xmlns:a16="http://schemas.microsoft.com/office/drawing/2014/main" id="{AFB42024-101C-4499-879F-723EB6141C8D}"/>
                </a:ext>
              </a:extLst>
            </p:cNvPr>
            <p:cNvSpPr>
              <a:spLocks noChangeArrowheads="1"/>
            </p:cNvSpPr>
            <p:nvPr/>
          </p:nvSpPr>
          <p:spPr bwMode="auto">
            <a:xfrm>
              <a:off x="2741" y="1534"/>
              <a:ext cx="726" cy="800"/>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24" name="Rectangle 8">
              <a:extLst>
                <a:ext uri="{FF2B5EF4-FFF2-40B4-BE49-F238E27FC236}">
                  <a16:creationId xmlns:a16="http://schemas.microsoft.com/office/drawing/2014/main" id="{AD30AE8C-E112-4C25-9167-B8D79B2F48FE}"/>
                </a:ext>
              </a:extLst>
            </p:cNvPr>
            <p:cNvSpPr>
              <a:spLocks noChangeArrowheads="1"/>
            </p:cNvSpPr>
            <p:nvPr/>
          </p:nvSpPr>
          <p:spPr bwMode="auto">
            <a:xfrm>
              <a:off x="2925" y="1739"/>
              <a:ext cx="37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Grade</a:t>
              </a:r>
            </a:p>
          </p:txBody>
        </p:sp>
        <p:sp>
          <p:nvSpPr>
            <p:cNvPr id="137225" name="Rectangle 9">
              <a:extLst>
                <a:ext uri="{FF2B5EF4-FFF2-40B4-BE49-F238E27FC236}">
                  <a16:creationId xmlns:a16="http://schemas.microsoft.com/office/drawing/2014/main" id="{45DE1CB3-EEFE-4CEE-8611-CCBC72019EF5}"/>
                </a:ext>
              </a:extLst>
            </p:cNvPr>
            <p:cNvSpPr>
              <a:spLocks noChangeArrowheads="1"/>
            </p:cNvSpPr>
            <p:nvPr/>
          </p:nvSpPr>
          <p:spPr bwMode="auto">
            <a:xfrm>
              <a:off x="2741" y="1913"/>
              <a:ext cx="726" cy="421"/>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26" name="Rectangle 10">
              <a:extLst>
                <a:ext uri="{FF2B5EF4-FFF2-40B4-BE49-F238E27FC236}">
                  <a16:creationId xmlns:a16="http://schemas.microsoft.com/office/drawing/2014/main" id="{89A62D08-4741-4006-B975-4C5735A67D7D}"/>
                </a:ext>
              </a:extLst>
            </p:cNvPr>
            <p:cNvSpPr>
              <a:spLocks noChangeArrowheads="1"/>
            </p:cNvSpPr>
            <p:nvPr/>
          </p:nvSpPr>
          <p:spPr bwMode="auto">
            <a:xfrm>
              <a:off x="2741" y="2159"/>
              <a:ext cx="726" cy="17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27" name="Rectangle 11">
              <a:extLst>
                <a:ext uri="{FF2B5EF4-FFF2-40B4-BE49-F238E27FC236}">
                  <a16:creationId xmlns:a16="http://schemas.microsoft.com/office/drawing/2014/main" id="{9F469E0E-0F3A-4410-AD01-A4B807E83FAB}"/>
                </a:ext>
              </a:extLst>
            </p:cNvPr>
            <p:cNvSpPr>
              <a:spLocks noChangeArrowheads="1"/>
            </p:cNvSpPr>
            <p:nvPr/>
          </p:nvSpPr>
          <p:spPr bwMode="auto">
            <a:xfrm>
              <a:off x="2771" y="1934"/>
              <a:ext cx="326"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value</a:t>
              </a:r>
            </a:p>
          </p:txBody>
        </p:sp>
        <p:sp>
          <p:nvSpPr>
            <p:cNvPr id="137228" name="Rectangle 12">
              <a:extLst>
                <a:ext uri="{FF2B5EF4-FFF2-40B4-BE49-F238E27FC236}">
                  <a16:creationId xmlns:a16="http://schemas.microsoft.com/office/drawing/2014/main" id="{BA4DEE34-CC80-4C93-B0B1-D5A31E5E55D2}"/>
                </a:ext>
              </a:extLst>
            </p:cNvPr>
            <p:cNvSpPr>
              <a:spLocks noChangeArrowheads="1"/>
            </p:cNvSpPr>
            <p:nvPr/>
          </p:nvSpPr>
          <p:spPr bwMode="auto">
            <a:xfrm>
              <a:off x="2781" y="1575"/>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29" name="Rectangle 13">
              <a:extLst>
                <a:ext uri="{FF2B5EF4-FFF2-40B4-BE49-F238E27FC236}">
                  <a16:creationId xmlns:a16="http://schemas.microsoft.com/office/drawing/2014/main" id="{803706A0-2868-453C-8603-115BDB0BB0C4}"/>
                </a:ext>
              </a:extLst>
            </p:cNvPr>
            <p:cNvSpPr>
              <a:spLocks noChangeArrowheads="1"/>
            </p:cNvSpPr>
            <p:nvPr/>
          </p:nvSpPr>
          <p:spPr bwMode="auto">
            <a:xfrm>
              <a:off x="4368" y="2631"/>
              <a:ext cx="1033" cy="59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30" name="Rectangle 14">
              <a:extLst>
                <a:ext uri="{FF2B5EF4-FFF2-40B4-BE49-F238E27FC236}">
                  <a16:creationId xmlns:a16="http://schemas.microsoft.com/office/drawing/2014/main" id="{79533334-FA5E-4882-9735-281FD3A77620}"/>
                </a:ext>
              </a:extLst>
            </p:cNvPr>
            <p:cNvSpPr>
              <a:spLocks noChangeArrowheads="1"/>
            </p:cNvSpPr>
            <p:nvPr/>
          </p:nvSpPr>
          <p:spPr bwMode="auto">
            <a:xfrm>
              <a:off x="4449" y="2836"/>
              <a:ext cx="924"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CourseOffering</a:t>
              </a:r>
            </a:p>
          </p:txBody>
        </p:sp>
        <p:sp>
          <p:nvSpPr>
            <p:cNvPr id="137231" name="Rectangle 15">
              <a:extLst>
                <a:ext uri="{FF2B5EF4-FFF2-40B4-BE49-F238E27FC236}">
                  <a16:creationId xmlns:a16="http://schemas.microsoft.com/office/drawing/2014/main" id="{B60B2472-B26D-455A-8F1A-8D0E4C8ECCB6}"/>
                </a:ext>
              </a:extLst>
            </p:cNvPr>
            <p:cNvSpPr>
              <a:spLocks noChangeArrowheads="1"/>
            </p:cNvSpPr>
            <p:nvPr/>
          </p:nvSpPr>
          <p:spPr bwMode="auto">
            <a:xfrm>
              <a:off x="4368" y="3011"/>
              <a:ext cx="1033" cy="21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2" name="Rectangle 16">
              <a:extLst>
                <a:ext uri="{FF2B5EF4-FFF2-40B4-BE49-F238E27FC236}">
                  <a16:creationId xmlns:a16="http://schemas.microsoft.com/office/drawing/2014/main" id="{9C318EBC-B90C-490E-9776-ACE190A33AB1}"/>
                </a:ext>
              </a:extLst>
            </p:cNvPr>
            <p:cNvSpPr>
              <a:spLocks noChangeArrowheads="1"/>
            </p:cNvSpPr>
            <p:nvPr/>
          </p:nvSpPr>
          <p:spPr bwMode="auto">
            <a:xfrm>
              <a:off x="4368" y="3093"/>
              <a:ext cx="1033" cy="13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3" name="Rectangle 17">
              <a:extLst>
                <a:ext uri="{FF2B5EF4-FFF2-40B4-BE49-F238E27FC236}">
                  <a16:creationId xmlns:a16="http://schemas.microsoft.com/office/drawing/2014/main" id="{879627F9-3FAD-40DB-A84F-10FB18D64AA9}"/>
                </a:ext>
              </a:extLst>
            </p:cNvPr>
            <p:cNvSpPr>
              <a:spLocks noChangeArrowheads="1"/>
            </p:cNvSpPr>
            <p:nvPr/>
          </p:nvSpPr>
          <p:spPr bwMode="auto">
            <a:xfrm>
              <a:off x="4552" y="2672"/>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34" name="Rectangle 18">
              <a:extLst>
                <a:ext uri="{FF2B5EF4-FFF2-40B4-BE49-F238E27FC236}">
                  <a16:creationId xmlns:a16="http://schemas.microsoft.com/office/drawing/2014/main" id="{7F9026B0-483D-4EF8-B259-4935B353E3CC}"/>
                </a:ext>
              </a:extLst>
            </p:cNvPr>
            <p:cNvSpPr>
              <a:spLocks noChangeArrowheads="1"/>
            </p:cNvSpPr>
            <p:nvPr/>
          </p:nvSpPr>
          <p:spPr bwMode="auto">
            <a:xfrm>
              <a:off x="1165" y="2631"/>
              <a:ext cx="736" cy="59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137235" name="Rectangle 19">
              <a:extLst>
                <a:ext uri="{FF2B5EF4-FFF2-40B4-BE49-F238E27FC236}">
                  <a16:creationId xmlns:a16="http://schemas.microsoft.com/office/drawing/2014/main" id="{43973A54-D749-4C4E-AEE5-91D23674C205}"/>
                </a:ext>
              </a:extLst>
            </p:cNvPr>
            <p:cNvSpPr>
              <a:spLocks noChangeArrowheads="1"/>
            </p:cNvSpPr>
            <p:nvPr/>
          </p:nvSpPr>
          <p:spPr bwMode="auto">
            <a:xfrm>
              <a:off x="1257" y="2836"/>
              <a:ext cx="56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Schedule</a:t>
              </a:r>
            </a:p>
          </p:txBody>
        </p:sp>
        <p:sp>
          <p:nvSpPr>
            <p:cNvPr id="137236" name="Rectangle 20">
              <a:extLst>
                <a:ext uri="{FF2B5EF4-FFF2-40B4-BE49-F238E27FC236}">
                  <a16:creationId xmlns:a16="http://schemas.microsoft.com/office/drawing/2014/main" id="{47F334F1-DC56-4D9C-B868-7EA722926FDA}"/>
                </a:ext>
              </a:extLst>
            </p:cNvPr>
            <p:cNvSpPr>
              <a:spLocks noChangeArrowheads="1"/>
            </p:cNvSpPr>
            <p:nvPr/>
          </p:nvSpPr>
          <p:spPr bwMode="auto">
            <a:xfrm>
              <a:off x="1165" y="3011"/>
              <a:ext cx="736" cy="215"/>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7" name="Rectangle 21">
              <a:extLst>
                <a:ext uri="{FF2B5EF4-FFF2-40B4-BE49-F238E27FC236}">
                  <a16:creationId xmlns:a16="http://schemas.microsoft.com/office/drawing/2014/main" id="{795EBF1C-9498-42E9-A89B-E3258356F1DF}"/>
                </a:ext>
              </a:extLst>
            </p:cNvPr>
            <p:cNvSpPr>
              <a:spLocks noChangeArrowheads="1"/>
            </p:cNvSpPr>
            <p:nvPr/>
          </p:nvSpPr>
          <p:spPr bwMode="auto">
            <a:xfrm>
              <a:off x="1165" y="3093"/>
              <a:ext cx="736" cy="13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38" name="Rectangle 22">
              <a:extLst>
                <a:ext uri="{FF2B5EF4-FFF2-40B4-BE49-F238E27FC236}">
                  <a16:creationId xmlns:a16="http://schemas.microsoft.com/office/drawing/2014/main" id="{F93F2788-D0AD-4C5B-981D-51BA0B802862}"/>
                </a:ext>
              </a:extLst>
            </p:cNvPr>
            <p:cNvSpPr>
              <a:spLocks noChangeArrowheads="1"/>
            </p:cNvSpPr>
            <p:nvPr/>
          </p:nvSpPr>
          <p:spPr bwMode="auto">
            <a:xfrm>
              <a:off x="1206" y="2672"/>
              <a:ext cx="64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&lt;&lt;entity&gt;&gt;</a:t>
              </a:r>
            </a:p>
          </p:txBody>
        </p:sp>
        <p:sp>
          <p:nvSpPr>
            <p:cNvPr id="137239" name="Line 23">
              <a:extLst>
                <a:ext uri="{FF2B5EF4-FFF2-40B4-BE49-F238E27FC236}">
                  <a16:creationId xmlns:a16="http://schemas.microsoft.com/office/drawing/2014/main" id="{539477CA-19B5-4303-ADEF-CFDF23DD8F87}"/>
                </a:ext>
              </a:extLst>
            </p:cNvPr>
            <p:cNvSpPr>
              <a:spLocks noChangeShapeType="1"/>
            </p:cNvSpPr>
            <p:nvPr/>
          </p:nvSpPr>
          <p:spPr bwMode="auto">
            <a:xfrm>
              <a:off x="3129" y="2929"/>
              <a:ext cx="1239" cy="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40" name="Rectangle 24">
              <a:extLst>
                <a:ext uri="{FF2B5EF4-FFF2-40B4-BE49-F238E27FC236}">
                  <a16:creationId xmlns:a16="http://schemas.microsoft.com/office/drawing/2014/main" id="{9D60B420-57A0-4508-8016-B280CF29BCE5}"/>
                </a:ext>
              </a:extLst>
            </p:cNvPr>
            <p:cNvSpPr>
              <a:spLocks noChangeArrowheads="1"/>
            </p:cNvSpPr>
            <p:nvPr/>
          </p:nvSpPr>
          <p:spPr bwMode="auto">
            <a:xfrm>
              <a:off x="4128" y="2592"/>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0..4</a:t>
              </a:r>
            </a:p>
          </p:txBody>
        </p:sp>
        <p:sp>
          <p:nvSpPr>
            <p:cNvPr id="137241" name="Line 25">
              <a:extLst>
                <a:ext uri="{FF2B5EF4-FFF2-40B4-BE49-F238E27FC236}">
                  <a16:creationId xmlns:a16="http://schemas.microsoft.com/office/drawing/2014/main" id="{F2998A12-EA4C-48B8-B1C2-FBCE7576768D}"/>
                </a:ext>
              </a:extLst>
            </p:cNvPr>
            <p:cNvSpPr>
              <a:spLocks noChangeShapeType="1"/>
            </p:cNvSpPr>
            <p:nvPr/>
          </p:nvSpPr>
          <p:spPr bwMode="auto">
            <a:xfrm flipH="1">
              <a:off x="1901" y="2929"/>
              <a:ext cx="1228" cy="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42" name="Rectangle 26">
              <a:extLst>
                <a:ext uri="{FF2B5EF4-FFF2-40B4-BE49-F238E27FC236}">
                  <a16:creationId xmlns:a16="http://schemas.microsoft.com/office/drawing/2014/main" id="{56A370A0-740B-40AD-B0F6-73BC54487BDB}"/>
                </a:ext>
              </a:extLst>
            </p:cNvPr>
            <p:cNvSpPr>
              <a:spLocks noChangeArrowheads="1"/>
            </p:cNvSpPr>
            <p:nvPr/>
          </p:nvSpPr>
          <p:spPr bwMode="auto">
            <a:xfrm>
              <a:off x="2137" y="2693"/>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3" name="Rectangle 27">
              <a:extLst>
                <a:ext uri="{FF2B5EF4-FFF2-40B4-BE49-F238E27FC236}">
                  <a16:creationId xmlns:a16="http://schemas.microsoft.com/office/drawing/2014/main" id="{D0623344-3100-483B-9B3A-E4626699D621}"/>
                </a:ext>
              </a:extLst>
            </p:cNvPr>
            <p:cNvSpPr>
              <a:spLocks noChangeArrowheads="1"/>
            </p:cNvSpPr>
            <p:nvPr/>
          </p:nvSpPr>
          <p:spPr bwMode="auto">
            <a:xfrm>
              <a:off x="3120" y="2736"/>
              <a:ext cx="1039"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+primaryCourses</a:t>
              </a:r>
            </a:p>
          </p:txBody>
        </p:sp>
        <p:sp>
          <p:nvSpPr>
            <p:cNvPr id="137244" name="Rectangle 28">
              <a:extLst>
                <a:ext uri="{FF2B5EF4-FFF2-40B4-BE49-F238E27FC236}">
                  <a16:creationId xmlns:a16="http://schemas.microsoft.com/office/drawing/2014/main" id="{7F1CA045-19CC-407C-A08E-1125B5971C1D}"/>
                </a:ext>
              </a:extLst>
            </p:cNvPr>
            <p:cNvSpPr>
              <a:spLocks noChangeArrowheads="1"/>
            </p:cNvSpPr>
            <p:nvPr/>
          </p:nvSpPr>
          <p:spPr bwMode="auto">
            <a:xfrm>
              <a:off x="2137" y="2693"/>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5" name="Line 29">
              <a:extLst>
                <a:ext uri="{FF2B5EF4-FFF2-40B4-BE49-F238E27FC236}">
                  <a16:creationId xmlns:a16="http://schemas.microsoft.com/office/drawing/2014/main" id="{D37BE9A7-694F-48CD-B5D9-86A364CF646F}"/>
                </a:ext>
              </a:extLst>
            </p:cNvPr>
            <p:cNvSpPr>
              <a:spLocks noChangeShapeType="1"/>
            </p:cNvSpPr>
            <p:nvPr/>
          </p:nvSpPr>
          <p:spPr bwMode="auto">
            <a:xfrm flipH="1" flipV="1">
              <a:off x="3119" y="2334"/>
              <a:ext cx="10" cy="595"/>
            </a:xfrm>
            <a:prstGeom prst="line">
              <a:avLst/>
            </a:prstGeom>
            <a:noFill/>
            <a:ln w="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7246" name="Rectangle 30">
              <a:extLst>
                <a:ext uri="{FF2B5EF4-FFF2-40B4-BE49-F238E27FC236}">
                  <a16:creationId xmlns:a16="http://schemas.microsoft.com/office/drawing/2014/main" id="{4C07AE33-A362-471E-B659-03636198CF19}"/>
                </a:ext>
              </a:extLst>
            </p:cNvPr>
            <p:cNvSpPr>
              <a:spLocks noChangeArrowheads="1"/>
            </p:cNvSpPr>
            <p:nvPr/>
          </p:nvSpPr>
          <p:spPr bwMode="auto">
            <a:xfrm>
              <a:off x="3078" y="3134"/>
              <a:ext cx="1117"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+alternateCourses</a:t>
              </a:r>
            </a:p>
          </p:txBody>
        </p:sp>
        <p:sp>
          <p:nvSpPr>
            <p:cNvPr id="137247" name="Rectangle 31">
              <a:extLst>
                <a:ext uri="{FF2B5EF4-FFF2-40B4-BE49-F238E27FC236}">
                  <a16:creationId xmlns:a16="http://schemas.microsoft.com/office/drawing/2014/main" id="{6D3714A2-81EC-44F4-9AA3-89CC57AD3523}"/>
                </a:ext>
              </a:extLst>
            </p:cNvPr>
            <p:cNvSpPr>
              <a:spLocks noChangeArrowheads="1"/>
            </p:cNvSpPr>
            <p:nvPr/>
          </p:nvSpPr>
          <p:spPr bwMode="auto">
            <a:xfrm>
              <a:off x="1840" y="3298"/>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48" name="Rectangle 32">
              <a:extLst>
                <a:ext uri="{FF2B5EF4-FFF2-40B4-BE49-F238E27FC236}">
                  <a16:creationId xmlns:a16="http://schemas.microsoft.com/office/drawing/2014/main" id="{19313891-64C3-4188-9F1E-AB7FA992B4B1}"/>
                </a:ext>
              </a:extLst>
            </p:cNvPr>
            <p:cNvSpPr>
              <a:spLocks noChangeArrowheads="1"/>
            </p:cNvSpPr>
            <p:nvPr/>
          </p:nvSpPr>
          <p:spPr bwMode="auto">
            <a:xfrm>
              <a:off x="4214" y="3298"/>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0..2</a:t>
              </a:r>
            </a:p>
          </p:txBody>
        </p:sp>
        <p:sp>
          <p:nvSpPr>
            <p:cNvPr id="137249" name="Freeform 33">
              <a:extLst>
                <a:ext uri="{FF2B5EF4-FFF2-40B4-BE49-F238E27FC236}">
                  <a16:creationId xmlns:a16="http://schemas.microsoft.com/office/drawing/2014/main" id="{0CD2A602-9374-4C55-84DA-9DBB68D85C48}"/>
                </a:ext>
              </a:extLst>
            </p:cNvPr>
            <p:cNvSpPr>
              <a:spLocks/>
            </p:cNvSpPr>
            <p:nvPr/>
          </p:nvSpPr>
          <p:spPr bwMode="auto">
            <a:xfrm>
              <a:off x="1901" y="3154"/>
              <a:ext cx="1269" cy="657"/>
            </a:xfrm>
            <a:custGeom>
              <a:avLst/>
              <a:gdLst>
                <a:gd name="T0" fmla="*/ 124 w 124"/>
                <a:gd name="T1" fmla="*/ 56 h 64"/>
                <a:gd name="T2" fmla="*/ 107 w 124"/>
                <a:gd name="T3" fmla="*/ 64 h 64"/>
                <a:gd name="T4" fmla="*/ 0 w 124"/>
                <a:gd name="T5" fmla="*/ 0 h 64"/>
              </a:gdLst>
              <a:ahLst/>
              <a:cxnLst>
                <a:cxn ang="0">
                  <a:pos x="T0" y="T1"/>
                </a:cxn>
                <a:cxn ang="0">
                  <a:pos x="T2" y="T3"/>
                </a:cxn>
                <a:cxn ang="0">
                  <a:pos x="T4" y="T5"/>
                </a:cxn>
              </a:cxnLst>
              <a:rect l="0" t="0" r="r" b="b"/>
              <a:pathLst>
                <a:path w="124" h="64">
                  <a:moveTo>
                    <a:pt x="124" y="56"/>
                  </a:moveTo>
                  <a:lnTo>
                    <a:pt x="107" y="64"/>
                  </a:lnTo>
                  <a:lnTo>
                    <a:pt x="0" y="0"/>
                  </a:lnTo>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250" name="Rectangle 34">
              <a:extLst>
                <a:ext uri="{FF2B5EF4-FFF2-40B4-BE49-F238E27FC236}">
                  <a16:creationId xmlns:a16="http://schemas.microsoft.com/office/drawing/2014/main" id="{3A5ED7E8-B601-4B53-801A-F6D5C9467EF3}"/>
                </a:ext>
              </a:extLst>
            </p:cNvPr>
            <p:cNvSpPr>
              <a:spLocks noChangeArrowheads="1"/>
            </p:cNvSpPr>
            <p:nvPr/>
          </p:nvSpPr>
          <p:spPr bwMode="auto">
            <a:xfrm>
              <a:off x="1840" y="3298"/>
              <a:ext cx="20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a:t>
              </a:r>
            </a:p>
          </p:txBody>
        </p:sp>
        <p:sp>
          <p:nvSpPr>
            <p:cNvPr id="137251" name="Line 35">
              <a:extLst>
                <a:ext uri="{FF2B5EF4-FFF2-40B4-BE49-F238E27FC236}">
                  <a16:creationId xmlns:a16="http://schemas.microsoft.com/office/drawing/2014/main" id="{556BB2D0-4CF8-4712-B401-66A801E354B5}"/>
                </a:ext>
              </a:extLst>
            </p:cNvPr>
            <p:cNvSpPr>
              <a:spLocks noChangeShapeType="1"/>
            </p:cNvSpPr>
            <p:nvPr/>
          </p:nvSpPr>
          <p:spPr bwMode="auto">
            <a:xfrm flipV="1">
              <a:off x="3170" y="3165"/>
              <a:ext cx="1198" cy="564"/>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7252" name="Rectangle 36">
              <a:extLst>
                <a:ext uri="{FF2B5EF4-FFF2-40B4-BE49-F238E27FC236}">
                  <a16:creationId xmlns:a16="http://schemas.microsoft.com/office/drawing/2014/main" id="{70F34AEA-806B-42DB-B362-530938C82F13}"/>
                </a:ext>
              </a:extLst>
            </p:cNvPr>
            <p:cNvSpPr>
              <a:spLocks noChangeArrowheads="1"/>
            </p:cNvSpPr>
            <p:nvPr/>
          </p:nvSpPr>
          <p:spPr bwMode="auto">
            <a:xfrm>
              <a:off x="4214" y="3298"/>
              <a:ext cx="22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700"/>
                <a:t>0..2</a:t>
              </a:r>
            </a:p>
          </p:txBody>
        </p:sp>
      </p:gr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C1707A28-5AB3-4E7B-8592-1CA4FA8A1ACB}"/>
              </a:ext>
            </a:extLst>
          </p:cNvPr>
          <p:cNvSpPr>
            <a:spLocks noGrp="1" noChangeArrowheads="1"/>
          </p:cNvSpPr>
          <p:nvPr>
            <p:ph type="title"/>
          </p:nvPr>
        </p:nvSpPr>
        <p:spPr/>
        <p:txBody>
          <a:bodyPr/>
          <a:lstStyle/>
          <a:p>
            <a:r>
              <a:rPr lang="en-US" altLang="en-US"/>
              <a:t> </a:t>
            </a:r>
          </a:p>
        </p:txBody>
      </p:sp>
      <p:sp>
        <p:nvSpPr>
          <p:cNvPr id="138243" name="Rectangle 3">
            <a:extLst>
              <a:ext uri="{FF2B5EF4-FFF2-40B4-BE49-F238E27FC236}">
                <a16:creationId xmlns:a16="http://schemas.microsoft.com/office/drawing/2014/main" id="{EE391F73-FE7B-426E-B130-12C3B7A6BD01}"/>
              </a:ext>
            </a:extLst>
          </p:cNvPr>
          <p:cNvSpPr>
            <a:spLocks noGrp="1" noChangeArrowheads="1"/>
          </p:cNvSpPr>
          <p:nvPr>
            <p:ph idx="1"/>
          </p:nvPr>
        </p:nvSpPr>
        <p:spPr>
          <a:xfrm>
            <a:off x="609600" y="304800"/>
            <a:ext cx="8229600" cy="6248400"/>
          </a:xfrm>
        </p:spPr>
        <p:txBody>
          <a:bodyPr/>
          <a:lstStyle/>
          <a:p>
            <a:pPr algn="just" rtl="0">
              <a:lnSpc>
                <a:spcPct val="80000"/>
              </a:lnSpc>
            </a:pPr>
            <a:r>
              <a:rPr lang="en-US" altLang="en-US" sz="2000" dirty="0"/>
              <a:t> An association class is a class that is connected to an association.  It is a full-fledged class and can contain attributes, operations and other associations.</a:t>
            </a:r>
          </a:p>
          <a:p>
            <a:pPr algn="just" rtl="0">
              <a:lnSpc>
                <a:spcPct val="80000"/>
              </a:lnSpc>
            </a:pPr>
            <a:r>
              <a:rPr lang="en-US" altLang="en-US" sz="2000" dirty="0"/>
              <a:t>Association classes allow you to store information about the relationship itself.   </a:t>
            </a:r>
          </a:p>
          <a:p>
            <a:pPr algn="just" rtl="0">
              <a:lnSpc>
                <a:spcPct val="80000"/>
              </a:lnSpc>
            </a:pPr>
            <a:r>
              <a:rPr lang="en-US" altLang="en-US" sz="2000" dirty="0"/>
              <a:t>In many cases, association classes are used to resolve many-to-many relationships, as shown in the example above.</a:t>
            </a:r>
          </a:p>
          <a:p>
            <a:pPr algn="just" rtl="0">
              <a:lnSpc>
                <a:spcPct val="80000"/>
              </a:lnSpc>
            </a:pPr>
            <a:r>
              <a:rPr lang="en-US" altLang="en-US" sz="2000" dirty="0"/>
              <a:t>  In  previous example, a Schedule includes multiple primary </a:t>
            </a:r>
            <a:r>
              <a:rPr lang="en-US" altLang="en-US" sz="2000" dirty="0" err="1"/>
              <a:t>CourseOfferings</a:t>
            </a:r>
            <a:r>
              <a:rPr lang="en-US" altLang="en-US" sz="2000" dirty="0"/>
              <a:t> and a </a:t>
            </a:r>
            <a:r>
              <a:rPr lang="en-US" altLang="en-US" sz="2000" dirty="0" err="1"/>
              <a:t>CourseOffering</a:t>
            </a:r>
            <a:r>
              <a:rPr lang="en-US" altLang="en-US" sz="2000" dirty="0"/>
              <a:t> can appear on multiple schedules.  Where would a Student’s grade for a primary </a:t>
            </a:r>
            <a:r>
              <a:rPr lang="en-US" altLang="en-US" sz="2000" dirty="0" err="1"/>
              <a:t>CourseOffering</a:t>
            </a:r>
            <a:r>
              <a:rPr lang="en-US" altLang="en-US" sz="2000" dirty="0"/>
              <a:t> “live”?  It cannot be stored in Schedule because a Schedule contains multiple </a:t>
            </a:r>
            <a:r>
              <a:rPr lang="en-US" altLang="en-US" sz="2000" dirty="0" err="1"/>
              <a:t>CourseOfferings</a:t>
            </a:r>
            <a:r>
              <a:rPr lang="en-US" altLang="en-US" sz="2000" dirty="0"/>
              <a:t>.  It cannot be stored in </a:t>
            </a:r>
            <a:r>
              <a:rPr lang="en-US" altLang="en-US" sz="2000" dirty="0" err="1"/>
              <a:t>CourseOffering</a:t>
            </a:r>
            <a:r>
              <a:rPr lang="en-US" altLang="en-US" sz="2000" dirty="0"/>
              <a:t> because the same </a:t>
            </a:r>
            <a:r>
              <a:rPr lang="en-US" altLang="en-US" sz="2000" dirty="0" err="1"/>
              <a:t>CourseOffering</a:t>
            </a:r>
            <a:r>
              <a:rPr lang="en-US" altLang="en-US" sz="2000" dirty="0"/>
              <a:t> can appear on multiple Schedules. Grade is really an attribute of the relationship between a Schedule and a </a:t>
            </a:r>
            <a:r>
              <a:rPr lang="en-US" altLang="en-US" sz="2000" dirty="0" err="1"/>
              <a:t>CourseOffering</a:t>
            </a:r>
            <a:r>
              <a:rPr lang="en-US" altLang="en-US" sz="2000" dirty="0"/>
              <a:t>. Thus, an association class, Grade, is created. </a:t>
            </a:r>
          </a:p>
          <a:p>
            <a:pPr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88CAB07-D78B-4AE6-B1C6-D384C41DE03B}"/>
              </a:ext>
            </a:extLst>
          </p:cNvPr>
          <p:cNvSpPr>
            <a:spLocks noGrp="1"/>
          </p:cNvSpPr>
          <p:nvPr>
            <p:ph type="sldNum" sz="quarter" idx="12"/>
          </p:nvPr>
        </p:nvSpPr>
        <p:spPr/>
        <p:txBody>
          <a:bodyPr/>
          <a:lstStyle/>
          <a:p>
            <a:fld id="{0634539C-0777-4342-B575-92A72B331CA0}" type="slidenum">
              <a:rPr lang="ar-SA" altLang="en-US"/>
              <a:pPr/>
              <a:t>77</a:t>
            </a:fld>
            <a:endParaRPr lang="en-US" altLang="en-US"/>
          </a:p>
        </p:txBody>
      </p:sp>
      <p:sp>
        <p:nvSpPr>
          <p:cNvPr id="6" name="Rectangle 4">
            <a:extLst>
              <a:ext uri="{FF2B5EF4-FFF2-40B4-BE49-F238E27FC236}">
                <a16:creationId xmlns:a16="http://schemas.microsoft.com/office/drawing/2014/main" id="{7AC00B98-5094-4AAA-91CD-03CAD1F7CF01}"/>
              </a:ext>
            </a:extLst>
          </p:cNvPr>
          <p:cNvSpPr>
            <a:spLocks noChangeArrowheads="1"/>
          </p:cNvSpPr>
          <p:nvPr/>
        </p:nvSpPr>
        <p:spPr bwMode="auto">
          <a:xfrm>
            <a:off x="87313"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800" dirty="0"/>
              <a:t>Association Class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0ADE0248-B370-4561-B8C6-154543977F3A}"/>
              </a:ext>
            </a:extLst>
          </p:cNvPr>
          <p:cNvSpPr>
            <a:spLocks noGrp="1" noChangeArrowheads="1"/>
          </p:cNvSpPr>
          <p:nvPr>
            <p:ph type="title"/>
          </p:nvPr>
        </p:nvSpPr>
        <p:spPr/>
        <p:txBody>
          <a:bodyPr/>
          <a:lstStyle/>
          <a:p>
            <a:r>
              <a:rPr lang="en-US" altLang="en-US"/>
              <a:t>  </a:t>
            </a:r>
          </a:p>
        </p:txBody>
      </p:sp>
      <p:sp>
        <p:nvSpPr>
          <p:cNvPr id="88067" name="Rectangle 3">
            <a:extLst>
              <a:ext uri="{FF2B5EF4-FFF2-40B4-BE49-F238E27FC236}">
                <a16:creationId xmlns:a16="http://schemas.microsoft.com/office/drawing/2014/main" id="{33A01C25-86A0-475F-9C1C-B212044316C5}"/>
              </a:ext>
            </a:extLst>
          </p:cNvPr>
          <p:cNvSpPr>
            <a:spLocks noGrp="1" noChangeArrowheads="1"/>
          </p:cNvSpPr>
          <p:nvPr>
            <p:ph idx="1"/>
          </p:nvPr>
        </p:nvSpPr>
        <p:spPr/>
        <p:txBody>
          <a:bodyPr/>
          <a:lstStyle/>
          <a:p>
            <a:pPr algn="l" rtl="0">
              <a:buFontTx/>
              <a:buNone/>
            </a:pPr>
            <a:r>
              <a:rPr lang="en-US" altLang="en-US"/>
              <a:t>   </a:t>
            </a:r>
          </a:p>
        </p:txBody>
      </p:sp>
      <p:sp>
        <p:nvSpPr>
          <p:cNvPr id="42" name="Slide Number Placeholder 5">
            <a:extLst>
              <a:ext uri="{FF2B5EF4-FFF2-40B4-BE49-F238E27FC236}">
                <a16:creationId xmlns:a16="http://schemas.microsoft.com/office/drawing/2014/main" id="{0B3E6D8C-5088-4EA6-A7AC-E05D3CC5D2CD}"/>
              </a:ext>
            </a:extLst>
          </p:cNvPr>
          <p:cNvSpPr>
            <a:spLocks noGrp="1"/>
          </p:cNvSpPr>
          <p:nvPr>
            <p:ph type="sldNum" sz="quarter" idx="12"/>
          </p:nvPr>
        </p:nvSpPr>
        <p:spPr/>
        <p:txBody>
          <a:bodyPr/>
          <a:lstStyle/>
          <a:p>
            <a:fld id="{82BEFB57-BA01-4DD0-B0B8-F7866F0AF9F7}" type="slidenum">
              <a:rPr lang="ar-SA" altLang="en-US"/>
              <a:pPr/>
              <a:t>78</a:t>
            </a:fld>
            <a:endParaRPr lang="en-US" altLang="en-US"/>
          </a:p>
        </p:txBody>
      </p:sp>
      <p:grpSp>
        <p:nvGrpSpPr>
          <p:cNvPr id="88068" name="Group 4">
            <a:extLst>
              <a:ext uri="{FF2B5EF4-FFF2-40B4-BE49-F238E27FC236}">
                <a16:creationId xmlns:a16="http://schemas.microsoft.com/office/drawing/2014/main" id="{41902C7A-93E6-4384-8391-836E70EBDE93}"/>
              </a:ext>
            </a:extLst>
          </p:cNvPr>
          <p:cNvGrpSpPr>
            <a:grpSpLocks/>
          </p:cNvGrpSpPr>
          <p:nvPr/>
        </p:nvGrpSpPr>
        <p:grpSpPr bwMode="auto">
          <a:xfrm>
            <a:off x="4133850" y="979488"/>
            <a:ext cx="5105400" cy="4460875"/>
            <a:chOff x="2256" y="1200"/>
            <a:chExt cx="3216" cy="2810"/>
          </a:xfrm>
        </p:grpSpPr>
        <p:grpSp>
          <p:nvGrpSpPr>
            <p:cNvPr id="88069" name="Group 5">
              <a:extLst>
                <a:ext uri="{FF2B5EF4-FFF2-40B4-BE49-F238E27FC236}">
                  <a16:creationId xmlns:a16="http://schemas.microsoft.com/office/drawing/2014/main" id="{9CFA8255-B450-4B2E-B44B-5C7BA8C36B9B}"/>
                </a:ext>
              </a:extLst>
            </p:cNvPr>
            <p:cNvGrpSpPr>
              <a:grpSpLocks/>
            </p:cNvGrpSpPr>
            <p:nvPr/>
          </p:nvGrpSpPr>
          <p:grpSpPr bwMode="auto">
            <a:xfrm>
              <a:off x="3744" y="1200"/>
              <a:ext cx="1168" cy="1215"/>
              <a:chOff x="2160" y="1220"/>
              <a:chExt cx="1168" cy="1215"/>
            </a:xfrm>
          </p:grpSpPr>
          <p:sp>
            <p:nvSpPr>
              <p:cNvPr id="88070" name="Rectangle 6">
                <a:extLst>
                  <a:ext uri="{FF2B5EF4-FFF2-40B4-BE49-F238E27FC236}">
                    <a16:creationId xmlns:a16="http://schemas.microsoft.com/office/drawing/2014/main" id="{1617E56E-2D04-4C78-9AAA-EBA82F14AC85}"/>
                  </a:ext>
                </a:extLst>
              </p:cNvPr>
              <p:cNvSpPr>
                <a:spLocks noChangeArrowheads="1"/>
              </p:cNvSpPr>
              <p:nvPr/>
            </p:nvSpPr>
            <p:spPr bwMode="auto">
              <a:xfrm>
                <a:off x="2160" y="1220"/>
                <a:ext cx="1168" cy="121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71" name="Rectangle 7">
                <a:extLst>
                  <a:ext uri="{FF2B5EF4-FFF2-40B4-BE49-F238E27FC236}">
                    <a16:creationId xmlns:a16="http://schemas.microsoft.com/office/drawing/2014/main" id="{EFF8F329-1AE2-4067-825E-24815CB0FC1A}"/>
                  </a:ext>
                </a:extLst>
              </p:cNvPr>
              <p:cNvSpPr>
                <a:spLocks noChangeArrowheads="1"/>
              </p:cNvSpPr>
              <p:nvPr/>
            </p:nvSpPr>
            <p:spPr bwMode="auto">
              <a:xfrm>
                <a:off x="2160" y="1974"/>
                <a:ext cx="1168" cy="46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8072" name="Rectangle 8">
              <a:extLst>
                <a:ext uri="{FF2B5EF4-FFF2-40B4-BE49-F238E27FC236}">
                  <a16:creationId xmlns:a16="http://schemas.microsoft.com/office/drawing/2014/main" id="{3EAAC361-0C41-477B-AA28-660379359DFF}"/>
                </a:ext>
              </a:extLst>
            </p:cNvPr>
            <p:cNvSpPr>
              <a:spLocks noChangeArrowheads="1"/>
            </p:cNvSpPr>
            <p:nvPr/>
          </p:nvSpPr>
          <p:spPr bwMode="auto">
            <a:xfrm>
              <a:off x="4038" y="1237"/>
              <a:ext cx="48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Account</a:t>
              </a:r>
              <a:endParaRPr lang="en-US" altLang="en-US" sz="2400" b="1"/>
            </a:p>
          </p:txBody>
        </p:sp>
        <p:sp>
          <p:nvSpPr>
            <p:cNvPr id="88073" name="Rectangle 9">
              <a:extLst>
                <a:ext uri="{FF2B5EF4-FFF2-40B4-BE49-F238E27FC236}">
                  <a16:creationId xmlns:a16="http://schemas.microsoft.com/office/drawing/2014/main" id="{E0F024C1-6842-4E11-8CED-A3420476DE8B}"/>
                </a:ext>
              </a:extLst>
            </p:cNvPr>
            <p:cNvSpPr>
              <a:spLocks noChangeArrowheads="1"/>
            </p:cNvSpPr>
            <p:nvPr/>
          </p:nvSpPr>
          <p:spPr bwMode="auto">
            <a:xfrm>
              <a:off x="3744" y="1393"/>
              <a:ext cx="1168" cy="102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074" name="Rectangle 10">
              <a:extLst>
                <a:ext uri="{FF2B5EF4-FFF2-40B4-BE49-F238E27FC236}">
                  <a16:creationId xmlns:a16="http://schemas.microsoft.com/office/drawing/2014/main" id="{4B305BAA-51C1-44B0-845D-7282DE276179}"/>
                </a:ext>
              </a:extLst>
            </p:cNvPr>
            <p:cNvSpPr>
              <a:spLocks noChangeArrowheads="1"/>
            </p:cNvSpPr>
            <p:nvPr/>
          </p:nvSpPr>
          <p:spPr bwMode="auto">
            <a:xfrm>
              <a:off x="3772" y="1412"/>
              <a:ext cx="44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balance</a:t>
              </a:r>
              <a:endParaRPr lang="en-US" altLang="en-US" sz="2400" b="1"/>
            </a:p>
          </p:txBody>
        </p:sp>
        <p:sp>
          <p:nvSpPr>
            <p:cNvPr id="88075" name="Rectangle 11">
              <a:extLst>
                <a:ext uri="{FF2B5EF4-FFF2-40B4-BE49-F238E27FC236}">
                  <a16:creationId xmlns:a16="http://schemas.microsoft.com/office/drawing/2014/main" id="{0FB18B42-326B-4541-8B21-CE8909DA8D98}"/>
                </a:ext>
              </a:extLst>
            </p:cNvPr>
            <p:cNvSpPr>
              <a:spLocks noChangeArrowheads="1"/>
            </p:cNvSpPr>
            <p:nvPr/>
          </p:nvSpPr>
          <p:spPr bwMode="auto">
            <a:xfrm>
              <a:off x="3772" y="1559"/>
              <a:ext cx="31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name</a:t>
              </a:r>
              <a:endParaRPr lang="en-US" altLang="en-US" sz="2400" b="1"/>
            </a:p>
          </p:txBody>
        </p:sp>
        <p:sp>
          <p:nvSpPr>
            <p:cNvPr id="88076" name="Rectangle 12">
              <a:extLst>
                <a:ext uri="{FF2B5EF4-FFF2-40B4-BE49-F238E27FC236}">
                  <a16:creationId xmlns:a16="http://schemas.microsoft.com/office/drawing/2014/main" id="{1C099B14-2230-46D8-BDA3-2255766AB33C}"/>
                </a:ext>
              </a:extLst>
            </p:cNvPr>
            <p:cNvSpPr>
              <a:spLocks noChangeArrowheads="1"/>
            </p:cNvSpPr>
            <p:nvPr/>
          </p:nvSpPr>
          <p:spPr bwMode="auto">
            <a:xfrm>
              <a:off x="3772" y="1706"/>
              <a:ext cx="4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number</a:t>
              </a:r>
              <a:endParaRPr lang="en-US" altLang="en-US" sz="2400" b="1"/>
            </a:p>
          </p:txBody>
        </p:sp>
        <p:sp>
          <p:nvSpPr>
            <p:cNvPr id="88077" name="Rectangle 13">
              <a:extLst>
                <a:ext uri="{FF2B5EF4-FFF2-40B4-BE49-F238E27FC236}">
                  <a16:creationId xmlns:a16="http://schemas.microsoft.com/office/drawing/2014/main" id="{F274F8F3-FE9E-4DC8-995C-14E011D0A6DB}"/>
                </a:ext>
              </a:extLst>
            </p:cNvPr>
            <p:cNvSpPr>
              <a:spLocks noChangeArrowheads="1"/>
            </p:cNvSpPr>
            <p:nvPr/>
          </p:nvSpPr>
          <p:spPr bwMode="auto">
            <a:xfrm>
              <a:off x="3772" y="2001"/>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78" name="Rectangle 14">
              <a:extLst>
                <a:ext uri="{FF2B5EF4-FFF2-40B4-BE49-F238E27FC236}">
                  <a16:creationId xmlns:a16="http://schemas.microsoft.com/office/drawing/2014/main" id="{19FD8427-0F83-4312-9F58-479AA5051A6E}"/>
                </a:ext>
              </a:extLst>
            </p:cNvPr>
            <p:cNvSpPr>
              <a:spLocks noChangeArrowheads="1"/>
            </p:cNvSpPr>
            <p:nvPr/>
          </p:nvSpPr>
          <p:spPr bwMode="auto">
            <a:xfrm>
              <a:off x="3772" y="2148"/>
              <a:ext cx="10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CreateStatement()</a:t>
              </a:r>
              <a:endParaRPr lang="en-US" altLang="en-US" sz="2400" b="1"/>
            </a:p>
          </p:txBody>
        </p:sp>
        <p:sp>
          <p:nvSpPr>
            <p:cNvPr id="88079" name="Rectangle 15">
              <a:extLst>
                <a:ext uri="{FF2B5EF4-FFF2-40B4-BE49-F238E27FC236}">
                  <a16:creationId xmlns:a16="http://schemas.microsoft.com/office/drawing/2014/main" id="{1EF2DC10-A4E4-4A46-8DA0-543757B983D2}"/>
                </a:ext>
              </a:extLst>
            </p:cNvPr>
            <p:cNvSpPr>
              <a:spLocks noChangeArrowheads="1"/>
            </p:cNvSpPr>
            <p:nvPr/>
          </p:nvSpPr>
          <p:spPr bwMode="auto">
            <a:xfrm>
              <a:off x="3390" y="3307"/>
              <a:ext cx="54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Checking</a:t>
              </a:r>
              <a:endParaRPr lang="en-US" altLang="en-US" sz="2400" b="1"/>
            </a:p>
          </p:txBody>
        </p:sp>
        <p:sp>
          <p:nvSpPr>
            <p:cNvPr id="88080" name="Rectangle 16">
              <a:extLst>
                <a:ext uri="{FF2B5EF4-FFF2-40B4-BE49-F238E27FC236}">
                  <a16:creationId xmlns:a16="http://schemas.microsoft.com/office/drawing/2014/main" id="{B3B96409-68A1-4DE7-979B-51CABC8A1B02}"/>
                </a:ext>
              </a:extLst>
            </p:cNvPr>
            <p:cNvSpPr>
              <a:spLocks noChangeArrowheads="1"/>
            </p:cNvSpPr>
            <p:nvPr/>
          </p:nvSpPr>
          <p:spPr bwMode="auto">
            <a:xfrm>
              <a:off x="3345" y="3629"/>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81" name="Rectangle 17">
              <a:extLst>
                <a:ext uri="{FF2B5EF4-FFF2-40B4-BE49-F238E27FC236}">
                  <a16:creationId xmlns:a16="http://schemas.microsoft.com/office/drawing/2014/main" id="{0ECC8C1D-BB53-42AB-8638-3D299CFD1097}"/>
                </a:ext>
              </a:extLst>
            </p:cNvPr>
            <p:cNvSpPr>
              <a:spLocks noChangeArrowheads="1"/>
            </p:cNvSpPr>
            <p:nvPr/>
          </p:nvSpPr>
          <p:spPr bwMode="auto">
            <a:xfrm>
              <a:off x="4832" y="3279"/>
              <a:ext cx="46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Savings</a:t>
              </a:r>
              <a:endParaRPr lang="en-US" altLang="en-US" sz="2400" b="1"/>
            </a:p>
          </p:txBody>
        </p:sp>
        <p:sp>
          <p:nvSpPr>
            <p:cNvPr id="88082" name="Rectangle 18">
              <a:extLst>
                <a:ext uri="{FF2B5EF4-FFF2-40B4-BE49-F238E27FC236}">
                  <a16:creationId xmlns:a16="http://schemas.microsoft.com/office/drawing/2014/main" id="{E06B0F69-8767-4921-8B40-424F82B5A946}"/>
                </a:ext>
              </a:extLst>
            </p:cNvPr>
            <p:cNvSpPr>
              <a:spLocks noChangeArrowheads="1"/>
            </p:cNvSpPr>
            <p:nvPr/>
          </p:nvSpPr>
          <p:spPr bwMode="auto">
            <a:xfrm>
              <a:off x="4704" y="3601"/>
              <a:ext cx="71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GetInterest()</a:t>
              </a:r>
              <a:endParaRPr lang="en-US" altLang="en-US" sz="2400" b="1"/>
            </a:p>
          </p:txBody>
        </p:sp>
        <p:sp>
          <p:nvSpPr>
            <p:cNvPr id="88083" name="Rectangle 19">
              <a:extLst>
                <a:ext uri="{FF2B5EF4-FFF2-40B4-BE49-F238E27FC236}">
                  <a16:creationId xmlns:a16="http://schemas.microsoft.com/office/drawing/2014/main" id="{55639741-D127-4FE5-A028-8AEE9238CAAA}"/>
                </a:ext>
              </a:extLst>
            </p:cNvPr>
            <p:cNvSpPr>
              <a:spLocks noChangeArrowheads="1"/>
            </p:cNvSpPr>
            <p:nvPr/>
          </p:nvSpPr>
          <p:spPr bwMode="auto">
            <a:xfrm>
              <a:off x="4704" y="3749"/>
              <a:ext cx="61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500" b="1"/>
                <a:t>Withdraw()</a:t>
              </a:r>
              <a:endParaRPr lang="en-US" altLang="en-US" sz="2400" b="1"/>
            </a:p>
          </p:txBody>
        </p:sp>
        <p:sp>
          <p:nvSpPr>
            <p:cNvPr id="88084" name="Line 20">
              <a:extLst>
                <a:ext uri="{FF2B5EF4-FFF2-40B4-BE49-F238E27FC236}">
                  <a16:creationId xmlns:a16="http://schemas.microsoft.com/office/drawing/2014/main" id="{CE04EBCF-09FD-45C5-A29A-89A71CBBA7AB}"/>
                </a:ext>
              </a:extLst>
            </p:cNvPr>
            <p:cNvSpPr>
              <a:spLocks noChangeShapeType="1"/>
            </p:cNvSpPr>
            <p:nvPr/>
          </p:nvSpPr>
          <p:spPr bwMode="auto">
            <a:xfrm>
              <a:off x="3602" y="2865"/>
              <a:ext cx="1387"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5" name="Freeform 21">
              <a:extLst>
                <a:ext uri="{FF2B5EF4-FFF2-40B4-BE49-F238E27FC236}">
                  <a16:creationId xmlns:a16="http://schemas.microsoft.com/office/drawing/2014/main" id="{C29887D8-501E-47A9-91D3-9C50D59F57B0}"/>
                </a:ext>
              </a:extLst>
            </p:cNvPr>
            <p:cNvSpPr>
              <a:spLocks/>
            </p:cNvSpPr>
            <p:nvPr/>
          </p:nvSpPr>
          <p:spPr bwMode="auto">
            <a:xfrm>
              <a:off x="4180" y="2423"/>
              <a:ext cx="129" cy="175"/>
            </a:xfrm>
            <a:custGeom>
              <a:avLst/>
              <a:gdLst>
                <a:gd name="T0" fmla="*/ 65 w 129"/>
                <a:gd name="T1" fmla="*/ 0 h 175"/>
                <a:gd name="T2" fmla="*/ 129 w 129"/>
                <a:gd name="T3" fmla="*/ 175 h 175"/>
                <a:gd name="T4" fmla="*/ 0 w 129"/>
                <a:gd name="T5" fmla="*/ 175 h 175"/>
                <a:gd name="T6" fmla="*/ 65 w 129"/>
                <a:gd name="T7" fmla="*/ 0 h 175"/>
              </a:gdLst>
              <a:ahLst/>
              <a:cxnLst>
                <a:cxn ang="0">
                  <a:pos x="T0" y="T1"/>
                </a:cxn>
                <a:cxn ang="0">
                  <a:pos x="T2" y="T3"/>
                </a:cxn>
                <a:cxn ang="0">
                  <a:pos x="T4" y="T5"/>
                </a:cxn>
                <a:cxn ang="0">
                  <a:pos x="T6" y="T7"/>
                </a:cxn>
              </a:cxnLst>
              <a:rect l="0" t="0" r="r" b="b"/>
              <a:pathLst>
                <a:path w="129" h="175">
                  <a:moveTo>
                    <a:pt x="65" y="0"/>
                  </a:moveTo>
                  <a:lnTo>
                    <a:pt x="129" y="175"/>
                  </a:lnTo>
                  <a:lnTo>
                    <a:pt x="0" y="175"/>
                  </a:lnTo>
                  <a:lnTo>
                    <a:pt x="65" y="0"/>
                  </a:lnTo>
                  <a:close/>
                </a:path>
              </a:pathLst>
            </a:custGeom>
            <a:noFill/>
            <a:ln w="28575" cmpd="sng">
              <a:solidFill>
                <a:schemeClr val="tx1"/>
              </a:solidFill>
              <a:prstDash val="solid"/>
              <a:round/>
              <a:headEnd/>
              <a:tailEnd/>
            </a:ln>
            <a:extLst>
              <a:ext uri="{909E8E84-426E-40DD-AFC4-6F175D3DCCD1}">
                <a14:hiddenFill xmlns:a14="http://schemas.microsoft.com/office/drawing/2010/main">
                  <a:solidFill>
                    <a:schemeClr val="folHlink"/>
                  </a:solidFill>
                </a14:hiddenFill>
              </a:ext>
            </a:extLst>
          </p:spPr>
          <p:txBody>
            <a:bodyPr/>
            <a:lstStyle/>
            <a:p>
              <a:endParaRPr lang="en-US"/>
            </a:p>
          </p:txBody>
        </p:sp>
        <p:sp>
          <p:nvSpPr>
            <p:cNvPr id="88086" name="Line 22">
              <a:extLst>
                <a:ext uri="{FF2B5EF4-FFF2-40B4-BE49-F238E27FC236}">
                  <a16:creationId xmlns:a16="http://schemas.microsoft.com/office/drawing/2014/main" id="{C8393A25-CA0E-44A0-972C-8FD1F49DDA40}"/>
                </a:ext>
              </a:extLst>
            </p:cNvPr>
            <p:cNvSpPr>
              <a:spLocks noChangeShapeType="1"/>
            </p:cNvSpPr>
            <p:nvPr/>
          </p:nvSpPr>
          <p:spPr bwMode="auto">
            <a:xfrm flipV="1">
              <a:off x="4989" y="2865"/>
              <a:ext cx="1" cy="37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7" name="Line 23">
              <a:extLst>
                <a:ext uri="{FF2B5EF4-FFF2-40B4-BE49-F238E27FC236}">
                  <a16:creationId xmlns:a16="http://schemas.microsoft.com/office/drawing/2014/main" id="{B0261EE3-A079-47D8-A7E4-F6A5790C2B82}"/>
                </a:ext>
              </a:extLst>
            </p:cNvPr>
            <p:cNvSpPr>
              <a:spLocks noChangeShapeType="1"/>
            </p:cNvSpPr>
            <p:nvPr/>
          </p:nvSpPr>
          <p:spPr bwMode="auto">
            <a:xfrm flipV="1">
              <a:off x="3602" y="2865"/>
              <a:ext cx="1" cy="40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8088" name="Line 24">
              <a:extLst>
                <a:ext uri="{FF2B5EF4-FFF2-40B4-BE49-F238E27FC236}">
                  <a16:creationId xmlns:a16="http://schemas.microsoft.com/office/drawing/2014/main" id="{BFE02EEC-473C-4B4E-992E-ECC86AA1FBD1}"/>
                </a:ext>
              </a:extLst>
            </p:cNvPr>
            <p:cNvSpPr>
              <a:spLocks noChangeShapeType="1"/>
            </p:cNvSpPr>
            <p:nvPr/>
          </p:nvSpPr>
          <p:spPr bwMode="auto">
            <a:xfrm>
              <a:off x="4244" y="25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nvGrpSpPr>
            <p:cNvPr id="88089" name="Group 25">
              <a:extLst>
                <a:ext uri="{FF2B5EF4-FFF2-40B4-BE49-F238E27FC236}">
                  <a16:creationId xmlns:a16="http://schemas.microsoft.com/office/drawing/2014/main" id="{117F5EBD-5461-44D1-A0B5-492A40922412}"/>
                </a:ext>
              </a:extLst>
            </p:cNvPr>
            <p:cNvGrpSpPr>
              <a:grpSpLocks/>
            </p:cNvGrpSpPr>
            <p:nvPr/>
          </p:nvGrpSpPr>
          <p:grpSpPr bwMode="auto">
            <a:xfrm>
              <a:off x="4676" y="3242"/>
              <a:ext cx="796" cy="768"/>
              <a:chOff x="3092" y="3262"/>
              <a:chExt cx="796" cy="768"/>
            </a:xfrm>
          </p:grpSpPr>
          <p:sp>
            <p:nvSpPr>
              <p:cNvPr id="88090" name="Rectangle 26">
                <a:extLst>
                  <a:ext uri="{FF2B5EF4-FFF2-40B4-BE49-F238E27FC236}">
                    <a16:creationId xmlns:a16="http://schemas.microsoft.com/office/drawing/2014/main" id="{37E405FE-502C-4DFF-9EF8-0FF2C0ED1148}"/>
                  </a:ext>
                </a:extLst>
              </p:cNvPr>
              <p:cNvSpPr>
                <a:spLocks noChangeArrowheads="1"/>
              </p:cNvSpPr>
              <p:nvPr/>
            </p:nvSpPr>
            <p:spPr bwMode="auto">
              <a:xfrm>
                <a:off x="3092" y="3262"/>
                <a:ext cx="796" cy="76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91" name="Line 27">
                <a:extLst>
                  <a:ext uri="{FF2B5EF4-FFF2-40B4-BE49-F238E27FC236}">
                    <a16:creationId xmlns:a16="http://schemas.microsoft.com/office/drawing/2014/main" id="{2A38C0B4-D266-4B33-841B-1138DC854E87}"/>
                  </a:ext>
                </a:extLst>
              </p:cNvPr>
              <p:cNvSpPr>
                <a:spLocks noChangeShapeType="1"/>
              </p:cNvSpPr>
              <p:nvPr/>
            </p:nvSpPr>
            <p:spPr bwMode="auto">
              <a:xfrm>
                <a:off x="3092" y="3476"/>
                <a:ext cx="7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8092" name="Line 28">
                <a:extLst>
                  <a:ext uri="{FF2B5EF4-FFF2-40B4-BE49-F238E27FC236}">
                    <a16:creationId xmlns:a16="http://schemas.microsoft.com/office/drawing/2014/main" id="{D25D400F-E170-41E4-B2A2-0A795720DF93}"/>
                  </a:ext>
                </a:extLst>
              </p:cNvPr>
              <p:cNvSpPr>
                <a:spLocks noChangeShapeType="1"/>
              </p:cNvSpPr>
              <p:nvPr/>
            </p:nvSpPr>
            <p:spPr bwMode="auto">
              <a:xfrm>
                <a:off x="3092" y="3557"/>
                <a:ext cx="7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grpSp>
          <p:nvGrpSpPr>
            <p:cNvPr id="88093" name="Group 29">
              <a:extLst>
                <a:ext uri="{FF2B5EF4-FFF2-40B4-BE49-F238E27FC236}">
                  <a16:creationId xmlns:a16="http://schemas.microsoft.com/office/drawing/2014/main" id="{698CAA4C-872C-491F-9C40-4006601CB715}"/>
                </a:ext>
              </a:extLst>
            </p:cNvPr>
            <p:cNvGrpSpPr>
              <a:grpSpLocks/>
            </p:cNvGrpSpPr>
            <p:nvPr/>
          </p:nvGrpSpPr>
          <p:grpSpPr bwMode="auto">
            <a:xfrm>
              <a:off x="3317" y="3270"/>
              <a:ext cx="715" cy="580"/>
              <a:chOff x="1733" y="3290"/>
              <a:chExt cx="715" cy="580"/>
            </a:xfrm>
          </p:grpSpPr>
          <p:sp>
            <p:nvSpPr>
              <p:cNvPr id="88094" name="Rectangle 30">
                <a:extLst>
                  <a:ext uri="{FF2B5EF4-FFF2-40B4-BE49-F238E27FC236}">
                    <a16:creationId xmlns:a16="http://schemas.microsoft.com/office/drawing/2014/main" id="{471CC7FD-64F6-435D-8F0E-883261CAA970}"/>
                  </a:ext>
                </a:extLst>
              </p:cNvPr>
              <p:cNvSpPr>
                <a:spLocks noChangeArrowheads="1"/>
              </p:cNvSpPr>
              <p:nvPr/>
            </p:nvSpPr>
            <p:spPr bwMode="auto">
              <a:xfrm>
                <a:off x="1733" y="3290"/>
                <a:ext cx="715" cy="58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CC"/>
                    </a:solidFill>
                  </a14:hiddenFill>
                </a:ext>
              </a:extLst>
            </p:spPr>
            <p:txBody>
              <a:bodyPr/>
              <a:lstStyle/>
              <a:p>
                <a:endParaRPr lang="en-US"/>
              </a:p>
            </p:txBody>
          </p:sp>
          <p:sp>
            <p:nvSpPr>
              <p:cNvPr id="88095" name="Line 31">
                <a:extLst>
                  <a:ext uri="{FF2B5EF4-FFF2-40B4-BE49-F238E27FC236}">
                    <a16:creationId xmlns:a16="http://schemas.microsoft.com/office/drawing/2014/main" id="{8686C7A7-A1F1-4F45-B47C-AAC12BE476BA}"/>
                  </a:ext>
                </a:extLst>
              </p:cNvPr>
              <p:cNvSpPr>
                <a:spLocks noChangeShapeType="1"/>
              </p:cNvSpPr>
              <p:nvPr/>
            </p:nvSpPr>
            <p:spPr bwMode="auto">
              <a:xfrm>
                <a:off x="1733" y="3476"/>
                <a:ext cx="7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8096" name="Line 32">
                <a:extLst>
                  <a:ext uri="{FF2B5EF4-FFF2-40B4-BE49-F238E27FC236}">
                    <a16:creationId xmlns:a16="http://schemas.microsoft.com/office/drawing/2014/main" id="{88771EAA-3476-4397-8235-11B540A297DD}"/>
                  </a:ext>
                </a:extLst>
              </p:cNvPr>
              <p:cNvSpPr>
                <a:spLocks noChangeShapeType="1"/>
              </p:cNvSpPr>
              <p:nvPr/>
            </p:nvSpPr>
            <p:spPr bwMode="auto">
              <a:xfrm>
                <a:off x="1733" y="3557"/>
                <a:ext cx="71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sp>
          <p:nvSpPr>
            <p:cNvPr id="88097" name="Text Box 33">
              <a:extLst>
                <a:ext uri="{FF2B5EF4-FFF2-40B4-BE49-F238E27FC236}">
                  <a16:creationId xmlns:a16="http://schemas.microsoft.com/office/drawing/2014/main" id="{139947FE-0394-4BCB-BB90-842C61EE87AE}"/>
                </a:ext>
              </a:extLst>
            </p:cNvPr>
            <p:cNvSpPr txBox="1">
              <a:spLocks noChangeArrowheads="1"/>
            </p:cNvSpPr>
            <p:nvPr/>
          </p:nvSpPr>
          <p:spPr bwMode="auto">
            <a:xfrm>
              <a:off x="2448" y="1536"/>
              <a:ext cx="1134" cy="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Superclass (parent)</a:t>
              </a:r>
            </a:p>
          </p:txBody>
        </p:sp>
        <p:sp>
          <p:nvSpPr>
            <p:cNvPr id="88098" name="Text Box 34">
              <a:extLst>
                <a:ext uri="{FF2B5EF4-FFF2-40B4-BE49-F238E27FC236}">
                  <a16:creationId xmlns:a16="http://schemas.microsoft.com/office/drawing/2014/main" id="{CEF5B603-07AA-4D32-9534-AAFF7D24783D}"/>
                </a:ext>
              </a:extLst>
            </p:cNvPr>
            <p:cNvSpPr txBox="1">
              <a:spLocks noChangeArrowheads="1"/>
            </p:cNvSpPr>
            <p:nvPr/>
          </p:nvSpPr>
          <p:spPr bwMode="auto">
            <a:xfrm>
              <a:off x="2256" y="3408"/>
              <a:ext cx="1134"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Subclasses</a:t>
              </a:r>
            </a:p>
          </p:txBody>
        </p:sp>
        <p:sp>
          <p:nvSpPr>
            <p:cNvPr id="88099" name="Text Box 35">
              <a:extLst>
                <a:ext uri="{FF2B5EF4-FFF2-40B4-BE49-F238E27FC236}">
                  <a16:creationId xmlns:a16="http://schemas.microsoft.com/office/drawing/2014/main" id="{FF87592A-3045-4741-BCD0-16F955F7D234}"/>
                </a:ext>
              </a:extLst>
            </p:cNvPr>
            <p:cNvSpPr txBox="1">
              <a:spLocks noChangeArrowheads="1"/>
            </p:cNvSpPr>
            <p:nvPr/>
          </p:nvSpPr>
          <p:spPr bwMode="auto">
            <a:xfrm>
              <a:off x="2448" y="2448"/>
              <a:ext cx="1134" cy="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sz="2000">
                  <a:solidFill>
                    <a:schemeClr val="accent2"/>
                  </a:solidFill>
                  <a:latin typeface="Times New Roman" panose="02020603050405020304" pitchFamily="18" charset="0"/>
                </a:rPr>
                <a:t> Generalization Relationship</a:t>
              </a:r>
            </a:p>
          </p:txBody>
        </p:sp>
        <p:sp>
          <p:nvSpPr>
            <p:cNvPr id="88100" name="Line 36">
              <a:extLst>
                <a:ext uri="{FF2B5EF4-FFF2-40B4-BE49-F238E27FC236}">
                  <a16:creationId xmlns:a16="http://schemas.microsoft.com/office/drawing/2014/main" id="{206839F2-3296-4FD9-8BC7-CD0FA02FAD2B}"/>
                </a:ext>
              </a:extLst>
            </p:cNvPr>
            <p:cNvSpPr>
              <a:spLocks noChangeShapeType="1"/>
            </p:cNvSpPr>
            <p:nvPr/>
          </p:nvSpPr>
          <p:spPr bwMode="auto">
            <a:xfrm>
              <a:off x="3552" y="2688"/>
              <a:ext cx="67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grpSp>
      <p:sp>
        <p:nvSpPr>
          <p:cNvPr id="88101" name="Rectangle 37">
            <a:extLst>
              <a:ext uri="{FF2B5EF4-FFF2-40B4-BE49-F238E27FC236}">
                <a16:creationId xmlns:a16="http://schemas.microsoft.com/office/drawing/2014/main" id="{AB7BCC92-20E6-40C2-BCCA-7248304D36EC}"/>
              </a:ext>
            </a:extLst>
          </p:cNvPr>
          <p:cNvSpPr>
            <a:spLocks noChangeArrowheads="1"/>
          </p:cNvSpPr>
          <p:nvPr/>
        </p:nvSpPr>
        <p:spPr bwMode="auto">
          <a:xfrm>
            <a:off x="239713" y="2762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 Generalization (in entity classes)</a:t>
            </a:r>
          </a:p>
        </p:txBody>
      </p:sp>
      <p:sp>
        <p:nvSpPr>
          <p:cNvPr id="88102" name="Rectangle 38">
            <a:extLst>
              <a:ext uri="{FF2B5EF4-FFF2-40B4-BE49-F238E27FC236}">
                <a16:creationId xmlns:a16="http://schemas.microsoft.com/office/drawing/2014/main" id="{B37B0BE3-D593-4C57-A479-F8B3BE9DF232}"/>
              </a:ext>
            </a:extLst>
          </p:cNvPr>
          <p:cNvSpPr>
            <a:spLocks noChangeArrowheads="1"/>
          </p:cNvSpPr>
          <p:nvPr/>
        </p:nvSpPr>
        <p:spPr bwMode="auto">
          <a:xfrm>
            <a:off x="76200" y="1204913"/>
            <a:ext cx="4953000" cy="504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lvl1pPr marL="339725" indent="-339725">
              <a:spcBef>
                <a:spcPct val="20000"/>
              </a:spcBef>
              <a:buChar char="•"/>
              <a:defRPr sz="2800">
                <a:solidFill>
                  <a:schemeClr val="tx1"/>
                </a:solidFill>
                <a:latin typeface="Arial" panose="020B0604020202020204" pitchFamily="34" charset="0"/>
                <a:cs typeface="Arial" panose="020B0604020202020204" pitchFamily="34" charset="0"/>
              </a:defRPr>
            </a:lvl1pPr>
            <a:lvl2pPr marL="798513" indent="-342900">
              <a:spcBef>
                <a:spcPct val="20000"/>
              </a:spcBef>
              <a:buChar char="–"/>
              <a:defRPr sz="2400">
                <a:solidFill>
                  <a:schemeClr val="tx1"/>
                </a:solidFill>
                <a:latin typeface="Arial" panose="020B0604020202020204" pitchFamily="34" charset="0"/>
                <a:cs typeface="Arial" panose="020B0604020202020204" pitchFamily="34" charset="0"/>
              </a:defRPr>
            </a:lvl2pPr>
            <a:lvl3pPr marL="1200150" indent="-287338">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algn="l" rtl="0"/>
            <a:r>
              <a:rPr lang="en-US" altLang="en-US" sz="1800" dirty="0"/>
              <a:t>One class shares the structure and/or behavior of one or more classes</a:t>
            </a:r>
          </a:p>
          <a:p>
            <a:pPr algn="l" rtl="0"/>
            <a:r>
              <a:rPr lang="en-US" altLang="en-US" sz="1800" dirty="0"/>
              <a:t>“Is-a-kind of” relationship</a:t>
            </a:r>
          </a:p>
          <a:p>
            <a:pPr algn="l" rtl="0"/>
            <a:r>
              <a:rPr lang="en-US" altLang="en-US" sz="2000" u="sng" dirty="0"/>
              <a:t>In analysis, use sparingly</a:t>
            </a:r>
          </a:p>
          <a:p>
            <a:pPr algn="l" rtl="0"/>
            <a:r>
              <a:rPr lang="en-US" altLang="en-US" sz="1800" dirty="0"/>
              <a:t>Inheritance relationships may  be identified – especially in entity classes</a:t>
            </a:r>
            <a:r>
              <a:rPr lang="en-US" altLang="en-US" sz="2000" dirty="0"/>
              <a:t>.</a:t>
            </a:r>
          </a:p>
        </p:txBody>
      </p:sp>
      <p:sp>
        <p:nvSpPr>
          <p:cNvPr id="88103" name="Text Box 39">
            <a:extLst>
              <a:ext uri="{FF2B5EF4-FFF2-40B4-BE49-F238E27FC236}">
                <a16:creationId xmlns:a16="http://schemas.microsoft.com/office/drawing/2014/main" id="{D8C76BC7-AAC9-4B9B-A9D8-8B6CB1F92394}"/>
              </a:ext>
            </a:extLst>
          </p:cNvPr>
          <p:cNvSpPr txBox="1">
            <a:spLocks noChangeArrowheads="1"/>
          </p:cNvSpPr>
          <p:nvPr/>
        </p:nvSpPr>
        <p:spPr bwMode="auto">
          <a:xfrm>
            <a:off x="131763" y="3962400"/>
            <a:ext cx="408940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a:latin typeface="ZapfHumnst BT" pitchFamily="34" charset="0"/>
              </a:rPr>
              <a:t>In analysis, generalization should be </a:t>
            </a:r>
          </a:p>
          <a:p>
            <a:pPr algn="l" rtl="0" eaLnBrk="0" hangingPunct="0"/>
            <a:r>
              <a:rPr lang="en-US" altLang="en-US">
                <a:latin typeface="ZapfHumnst BT" pitchFamily="34" charset="0"/>
              </a:rPr>
              <a:t>used to model shared behavioral</a:t>
            </a:r>
          </a:p>
          <a:p>
            <a:pPr algn="l" rtl="0" eaLnBrk="0" hangingPunct="0"/>
            <a:r>
              <a:rPr lang="en-US" altLang="en-US">
                <a:latin typeface="ZapfHumnst BT" pitchFamily="34" charset="0"/>
              </a:rPr>
              <a:t>semantics only (that is, generalization </a:t>
            </a:r>
          </a:p>
          <a:p>
            <a:pPr algn="l" rtl="0" eaLnBrk="0" hangingPunct="0"/>
            <a:r>
              <a:rPr lang="en-US" altLang="en-US">
                <a:latin typeface="ZapfHumnst BT" pitchFamily="34" charset="0"/>
              </a:rPr>
              <a:t>that passes “is a kind of’ test)  </a:t>
            </a:r>
          </a:p>
          <a:p>
            <a:pPr algn="l" rtl="0" eaLnBrk="0" hangingPunct="0"/>
            <a:endParaRPr lang="en-US" altLang="en-US">
              <a:latin typeface="ZapfHumnst BT" pitchFamily="34" charset="0"/>
            </a:endParaRPr>
          </a:p>
          <a:p>
            <a:pPr algn="l" rtl="0" eaLnBrk="0" hangingPunct="0"/>
            <a:r>
              <a:rPr lang="en-US" altLang="en-US">
                <a:latin typeface="ZapfHumnst BT" pitchFamily="34" charset="0"/>
              </a:rPr>
              <a:t>The use of generalization makes the </a:t>
            </a:r>
          </a:p>
          <a:p>
            <a:pPr algn="l" rtl="0" eaLnBrk="0" hangingPunct="0"/>
            <a:r>
              <a:rPr lang="en-US" altLang="en-US">
                <a:latin typeface="ZapfHumnst BT" pitchFamily="34" charset="0"/>
              </a:rPr>
              <a:t>definition of the abstractions easier to</a:t>
            </a:r>
          </a:p>
          <a:p>
            <a:pPr algn="l" rtl="0" eaLnBrk="0" hangingPunct="0"/>
            <a:r>
              <a:rPr lang="en-US" altLang="en-US">
                <a:latin typeface="ZapfHumnst BT" pitchFamily="34" charset="0"/>
              </a:rPr>
              <a:t>document and understand.</a:t>
            </a:r>
          </a:p>
        </p:txBody>
      </p:sp>
      <p:sp>
        <p:nvSpPr>
          <p:cNvPr id="88104" name="Text Box 40">
            <a:extLst>
              <a:ext uri="{FF2B5EF4-FFF2-40B4-BE49-F238E27FC236}">
                <a16:creationId xmlns:a16="http://schemas.microsoft.com/office/drawing/2014/main" id="{376D0427-3FE8-4186-8FE1-B7746B2DDDFA}"/>
              </a:ext>
            </a:extLst>
          </p:cNvPr>
          <p:cNvSpPr txBox="1">
            <a:spLocks noChangeArrowheads="1"/>
          </p:cNvSpPr>
          <p:nvPr/>
        </p:nvSpPr>
        <p:spPr bwMode="auto">
          <a:xfrm>
            <a:off x="4508500" y="5334000"/>
            <a:ext cx="3316288" cy="148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dirty="0">
                <a:latin typeface="ZapfHumnst BT" pitchFamily="34" charset="0"/>
              </a:rPr>
              <a:t>When generalization found,</a:t>
            </a:r>
          </a:p>
          <a:p>
            <a:pPr algn="l" rtl="0" eaLnBrk="0" hangingPunct="0"/>
            <a:r>
              <a:rPr lang="en-US" altLang="en-US" dirty="0">
                <a:latin typeface="ZapfHumnst BT" pitchFamily="34" charset="0"/>
              </a:rPr>
              <a:t>create a </a:t>
            </a:r>
            <a:r>
              <a:rPr lang="en-US" altLang="en-US" u="sng" dirty="0">
                <a:latin typeface="ZapfHumnst BT" pitchFamily="34" charset="0"/>
              </a:rPr>
              <a:t>common</a:t>
            </a:r>
            <a:r>
              <a:rPr lang="en-US" altLang="en-US" dirty="0">
                <a:latin typeface="ZapfHumnst BT" pitchFamily="34" charset="0"/>
              </a:rPr>
              <a:t> </a:t>
            </a:r>
            <a:r>
              <a:rPr lang="en-US" altLang="en-US" u="sng" dirty="0">
                <a:latin typeface="ZapfHumnst BT" pitchFamily="34" charset="0"/>
              </a:rPr>
              <a:t>super-class</a:t>
            </a:r>
          </a:p>
          <a:p>
            <a:pPr algn="l" rtl="0" eaLnBrk="0" hangingPunct="0"/>
            <a:r>
              <a:rPr lang="en-US" altLang="en-US" dirty="0">
                <a:latin typeface="ZapfHumnst BT" pitchFamily="34" charset="0"/>
              </a:rPr>
              <a:t>that contains common attributes</a:t>
            </a:r>
          </a:p>
          <a:p>
            <a:pPr algn="l" rtl="0" eaLnBrk="0" hangingPunct="0"/>
            <a:r>
              <a:rPr lang="en-US" altLang="en-US" dirty="0">
                <a:latin typeface="ZapfHumnst BT" pitchFamily="34" charset="0"/>
              </a:rPr>
              <a:t>associations, aggregations, and </a:t>
            </a:r>
          </a:p>
          <a:p>
            <a:pPr algn="l" rtl="0" eaLnBrk="0" hangingPunct="0"/>
            <a:r>
              <a:rPr lang="en-US" altLang="en-US" dirty="0">
                <a:latin typeface="ZapfHumnst BT" pitchFamily="34" charset="0"/>
              </a:rPr>
              <a:t>operations</a:t>
            </a:r>
          </a:p>
        </p:txBody>
      </p:sp>
    </p:spTree>
    <p:extLst>
      <p:ext uri="{BB962C8B-B14F-4D97-AF65-F5344CB8AC3E}">
        <p14:creationId xmlns:p14="http://schemas.microsoft.com/office/powerpoint/2010/main" val="16454569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F08A198-8269-4EC9-90AD-0D56D7A0AD27}"/>
              </a:ext>
            </a:extLst>
          </p:cNvPr>
          <p:cNvSpPr>
            <a:spLocks noGrp="1" noChangeArrowheads="1"/>
          </p:cNvSpPr>
          <p:nvPr>
            <p:ph type="title"/>
          </p:nvPr>
        </p:nvSpPr>
        <p:spPr/>
        <p:txBody>
          <a:bodyPr/>
          <a:lstStyle/>
          <a:p>
            <a:r>
              <a:rPr lang="en-US" altLang="en-US"/>
              <a:t>  </a:t>
            </a:r>
          </a:p>
        </p:txBody>
      </p:sp>
      <p:sp>
        <p:nvSpPr>
          <p:cNvPr id="89091" name="Rectangle 3">
            <a:extLst>
              <a:ext uri="{FF2B5EF4-FFF2-40B4-BE49-F238E27FC236}">
                <a16:creationId xmlns:a16="http://schemas.microsoft.com/office/drawing/2014/main" id="{73D81B61-B004-4B70-AD32-AF0B03DE8C4D}"/>
              </a:ext>
            </a:extLst>
          </p:cNvPr>
          <p:cNvSpPr>
            <a:spLocks noGrp="1" noChangeArrowheads="1"/>
          </p:cNvSpPr>
          <p:nvPr>
            <p:ph idx="1"/>
          </p:nvPr>
        </p:nvSpPr>
        <p:spPr/>
        <p:txBody>
          <a:bodyPr/>
          <a:lstStyle/>
          <a:p>
            <a:pPr algn="l" rtl="0">
              <a:buFontTx/>
              <a:buNone/>
            </a:pPr>
            <a:r>
              <a:rPr lang="en-US" altLang="en-US"/>
              <a:t>   </a:t>
            </a:r>
          </a:p>
        </p:txBody>
      </p:sp>
      <p:sp>
        <p:nvSpPr>
          <p:cNvPr id="87" name="Slide Number Placeholder 5">
            <a:extLst>
              <a:ext uri="{FF2B5EF4-FFF2-40B4-BE49-F238E27FC236}">
                <a16:creationId xmlns:a16="http://schemas.microsoft.com/office/drawing/2014/main" id="{CEC14A8A-66C2-41B1-80D7-17DDFF0B3B3E}"/>
              </a:ext>
            </a:extLst>
          </p:cNvPr>
          <p:cNvSpPr>
            <a:spLocks noGrp="1"/>
          </p:cNvSpPr>
          <p:nvPr>
            <p:ph type="sldNum" sz="quarter" idx="12"/>
          </p:nvPr>
        </p:nvSpPr>
        <p:spPr/>
        <p:txBody>
          <a:bodyPr/>
          <a:lstStyle/>
          <a:p>
            <a:fld id="{BB1F0CCA-C630-437E-BF85-D5AE8E628CB5}" type="slidenum">
              <a:rPr lang="ar-SA" altLang="en-US"/>
              <a:pPr/>
              <a:t>79</a:t>
            </a:fld>
            <a:endParaRPr lang="en-US" altLang="en-US"/>
          </a:p>
        </p:txBody>
      </p:sp>
      <p:sp>
        <p:nvSpPr>
          <p:cNvPr id="89092" name="Rectangle 4">
            <a:extLst>
              <a:ext uri="{FF2B5EF4-FFF2-40B4-BE49-F238E27FC236}">
                <a16:creationId xmlns:a16="http://schemas.microsoft.com/office/drawing/2014/main" id="{97A89E82-3EFB-45C7-8704-28148513CAA3}"/>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093" name="Rectangle 5">
            <a:extLst>
              <a:ext uri="{FF2B5EF4-FFF2-40B4-BE49-F238E27FC236}">
                <a16:creationId xmlns:a16="http://schemas.microsoft.com/office/drawing/2014/main" id="{84585DBE-237B-4DF9-8279-EE66DCA29AA0}"/>
              </a:ext>
            </a:extLst>
          </p:cNvPr>
          <p:cNvSpPr>
            <a:spLocks noChangeArrowheads="1"/>
          </p:cNvSpPr>
          <p:nvPr/>
        </p:nvSpPr>
        <p:spPr bwMode="auto">
          <a:xfrm>
            <a:off x="1219200" y="123825"/>
            <a:ext cx="6934200"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000" dirty="0"/>
              <a:t>Finding Generalization: Generalization of Classes</a:t>
            </a:r>
          </a:p>
        </p:txBody>
      </p:sp>
      <p:grpSp>
        <p:nvGrpSpPr>
          <p:cNvPr id="89094" name="Group 6">
            <a:extLst>
              <a:ext uri="{FF2B5EF4-FFF2-40B4-BE49-F238E27FC236}">
                <a16:creationId xmlns:a16="http://schemas.microsoft.com/office/drawing/2014/main" id="{C524C630-5985-4BED-8CDB-428D7CD1DC06}"/>
              </a:ext>
            </a:extLst>
          </p:cNvPr>
          <p:cNvGrpSpPr>
            <a:grpSpLocks/>
          </p:cNvGrpSpPr>
          <p:nvPr/>
        </p:nvGrpSpPr>
        <p:grpSpPr bwMode="auto">
          <a:xfrm>
            <a:off x="228600" y="838200"/>
            <a:ext cx="7485063" cy="4899025"/>
            <a:chOff x="432" y="624"/>
            <a:chExt cx="5021" cy="3180"/>
          </a:xfrm>
        </p:grpSpPr>
        <p:grpSp>
          <p:nvGrpSpPr>
            <p:cNvPr id="89095" name="Group 7">
              <a:extLst>
                <a:ext uri="{FF2B5EF4-FFF2-40B4-BE49-F238E27FC236}">
                  <a16:creationId xmlns:a16="http://schemas.microsoft.com/office/drawing/2014/main" id="{D9DB07E7-E3E9-4BD3-B169-98D1D44FFB33}"/>
                </a:ext>
              </a:extLst>
            </p:cNvPr>
            <p:cNvGrpSpPr>
              <a:grpSpLocks/>
            </p:cNvGrpSpPr>
            <p:nvPr/>
          </p:nvGrpSpPr>
          <p:grpSpPr bwMode="auto">
            <a:xfrm>
              <a:off x="480" y="768"/>
              <a:ext cx="594" cy="362"/>
              <a:chOff x="480" y="768"/>
              <a:chExt cx="594" cy="362"/>
            </a:xfrm>
          </p:grpSpPr>
          <p:sp>
            <p:nvSpPr>
              <p:cNvPr id="89096" name="Rectangle 8">
                <a:extLst>
                  <a:ext uri="{FF2B5EF4-FFF2-40B4-BE49-F238E27FC236}">
                    <a16:creationId xmlns:a16="http://schemas.microsoft.com/office/drawing/2014/main" id="{B4B7FED0-BF21-4AEB-8F85-357D11603598}"/>
                  </a:ext>
                </a:extLst>
              </p:cNvPr>
              <p:cNvSpPr>
                <a:spLocks noChangeArrowheads="1"/>
              </p:cNvSpPr>
              <p:nvPr/>
            </p:nvSpPr>
            <p:spPr bwMode="auto">
              <a:xfrm>
                <a:off x="480"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097" name="Rectangle 9">
                <a:extLst>
                  <a:ext uri="{FF2B5EF4-FFF2-40B4-BE49-F238E27FC236}">
                    <a16:creationId xmlns:a16="http://schemas.microsoft.com/office/drawing/2014/main" id="{AAA7533E-0C7D-4E52-B7C5-F9093CEBC84A}"/>
                  </a:ext>
                </a:extLst>
              </p:cNvPr>
              <p:cNvSpPr>
                <a:spLocks noChangeArrowheads="1"/>
              </p:cNvSpPr>
              <p:nvPr/>
            </p:nvSpPr>
            <p:spPr bwMode="auto">
              <a:xfrm>
                <a:off x="559" y="803"/>
                <a:ext cx="48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89098" name="Line 10">
                <a:extLst>
                  <a:ext uri="{FF2B5EF4-FFF2-40B4-BE49-F238E27FC236}">
                    <a16:creationId xmlns:a16="http://schemas.microsoft.com/office/drawing/2014/main" id="{F17782F6-2D01-40E0-9456-BE04C1701433}"/>
                  </a:ext>
                </a:extLst>
              </p:cNvPr>
              <p:cNvSpPr>
                <a:spLocks noChangeShapeType="1"/>
              </p:cNvSpPr>
              <p:nvPr/>
            </p:nvSpPr>
            <p:spPr bwMode="auto">
              <a:xfrm>
                <a:off x="480"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099" name="Line 11">
                <a:extLst>
                  <a:ext uri="{FF2B5EF4-FFF2-40B4-BE49-F238E27FC236}">
                    <a16:creationId xmlns:a16="http://schemas.microsoft.com/office/drawing/2014/main" id="{93A790CC-EB1E-488E-AB25-99E120FADB8D}"/>
                  </a:ext>
                </a:extLst>
              </p:cNvPr>
              <p:cNvSpPr>
                <a:spLocks noChangeShapeType="1"/>
              </p:cNvSpPr>
              <p:nvPr/>
            </p:nvSpPr>
            <p:spPr bwMode="auto">
              <a:xfrm>
                <a:off x="480"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00" name="Group 12">
              <a:extLst>
                <a:ext uri="{FF2B5EF4-FFF2-40B4-BE49-F238E27FC236}">
                  <a16:creationId xmlns:a16="http://schemas.microsoft.com/office/drawing/2014/main" id="{EA677F6C-F9E2-4215-9323-F67FC7162004}"/>
                </a:ext>
              </a:extLst>
            </p:cNvPr>
            <p:cNvGrpSpPr>
              <a:grpSpLocks/>
            </p:cNvGrpSpPr>
            <p:nvPr/>
          </p:nvGrpSpPr>
          <p:grpSpPr bwMode="auto">
            <a:xfrm>
              <a:off x="1292" y="768"/>
              <a:ext cx="624" cy="362"/>
              <a:chOff x="1292" y="768"/>
              <a:chExt cx="624" cy="362"/>
            </a:xfrm>
          </p:grpSpPr>
          <p:sp>
            <p:nvSpPr>
              <p:cNvPr id="89101" name="Rectangle 13">
                <a:extLst>
                  <a:ext uri="{FF2B5EF4-FFF2-40B4-BE49-F238E27FC236}">
                    <a16:creationId xmlns:a16="http://schemas.microsoft.com/office/drawing/2014/main" id="{38D06108-56F5-4330-99A0-6206FDA51E0A}"/>
                  </a:ext>
                </a:extLst>
              </p:cNvPr>
              <p:cNvSpPr>
                <a:spLocks noChangeArrowheads="1"/>
              </p:cNvSpPr>
              <p:nvPr/>
            </p:nvSpPr>
            <p:spPr bwMode="auto">
              <a:xfrm>
                <a:off x="1292" y="768"/>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02" name="Rectangle 14">
                <a:extLst>
                  <a:ext uri="{FF2B5EF4-FFF2-40B4-BE49-F238E27FC236}">
                    <a16:creationId xmlns:a16="http://schemas.microsoft.com/office/drawing/2014/main" id="{EA775C4A-4214-4AE3-B40D-0ABF217EBD8D}"/>
                  </a:ext>
                </a:extLst>
              </p:cNvPr>
              <p:cNvSpPr>
                <a:spLocks noChangeArrowheads="1"/>
              </p:cNvSpPr>
              <p:nvPr/>
            </p:nvSpPr>
            <p:spPr bwMode="auto">
              <a:xfrm>
                <a:off x="1350" y="803"/>
                <a:ext cx="56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89103" name="Line 15">
                <a:extLst>
                  <a:ext uri="{FF2B5EF4-FFF2-40B4-BE49-F238E27FC236}">
                    <a16:creationId xmlns:a16="http://schemas.microsoft.com/office/drawing/2014/main" id="{3C9168B4-2FB6-46C9-BFFB-80E3D8562A8E}"/>
                  </a:ext>
                </a:extLst>
              </p:cNvPr>
              <p:cNvSpPr>
                <a:spLocks noChangeShapeType="1"/>
              </p:cNvSpPr>
              <p:nvPr/>
            </p:nvSpPr>
            <p:spPr bwMode="auto">
              <a:xfrm>
                <a:off x="1292" y="963"/>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4" name="Line 16">
                <a:extLst>
                  <a:ext uri="{FF2B5EF4-FFF2-40B4-BE49-F238E27FC236}">
                    <a16:creationId xmlns:a16="http://schemas.microsoft.com/office/drawing/2014/main" id="{227B23DF-B1ED-4A5D-8007-E1DC1AE9BDD8}"/>
                  </a:ext>
                </a:extLst>
              </p:cNvPr>
              <p:cNvSpPr>
                <a:spLocks noChangeShapeType="1"/>
              </p:cNvSpPr>
              <p:nvPr/>
            </p:nvSpPr>
            <p:spPr bwMode="auto">
              <a:xfrm>
                <a:off x="1292" y="1036"/>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05" name="Group 17">
              <a:extLst>
                <a:ext uri="{FF2B5EF4-FFF2-40B4-BE49-F238E27FC236}">
                  <a16:creationId xmlns:a16="http://schemas.microsoft.com/office/drawing/2014/main" id="{1831FD33-4095-4162-B565-8EC83815CD5E}"/>
                </a:ext>
              </a:extLst>
            </p:cNvPr>
            <p:cNvGrpSpPr>
              <a:grpSpLocks/>
            </p:cNvGrpSpPr>
            <p:nvPr/>
          </p:nvGrpSpPr>
          <p:grpSpPr bwMode="auto">
            <a:xfrm>
              <a:off x="2256" y="624"/>
              <a:ext cx="594" cy="362"/>
              <a:chOff x="2379" y="768"/>
              <a:chExt cx="594" cy="362"/>
            </a:xfrm>
          </p:grpSpPr>
          <p:sp>
            <p:nvSpPr>
              <p:cNvPr id="89106" name="Rectangle 18">
                <a:extLst>
                  <a:ext uri="{FF2B5EF4-FFF2-40B4-BE49-F238E27FC236}">
                    <a16:creationId xmlns:a16="http://schemas.microsoft.com/office/drawing/2014/main" id="{8C34AB1D-2C34-4FBF-A299-7DDF8EA4909D}"/>
                  </a:ext>
                </a:extLst>
              </p:cNvPr>
              <p:cNvSpPr>
                <a:spLocks noChangeArrowheads="1"/>
              </p:cNvSpPr>
              <p:nvPr/>
            </p:nvSpPr>
            <p:spPr bwMode="auto">
              <a:xfrm>
                <a:off x="2379"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07" name="Rectangle 19">
                <a:extLst>
                  <a:ext uri="{FF2B5EF4-FFF2-40B4-BE49-F238E27FC236}">
                    <a16:creationId xmlns:a16="http://schemas.microsoft.com/office/drawing/2014/main" id="{2DF646FD-434F-420F-AF42-7A2EFDB6FBB4}"/>
                  </a:ext>
                </a:extLst>
              </p:cNvPr>
              <p:cNvSpPr>
                <a:spLocks noChangeArrowheads="1"/>
              </p:cNvSpPr>
              <p:nvPr/>
            </p:nvSpPr>
            <p:spPr bwMode="auto">
              <a:xfrm>
                <a:off x="2521" y="803"/>
                <a:ext cx="341"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89108" name="Line 20">
                <a:extLst>
                  <a:ext uri="{FF2B5EF4-FFF2-40B4-BE49-F238E27FC236}">
                    <a16:creationId xmlns:a16="http://schemas.microsoft.com/office/drawing/2014/main" id="{1452378B-5803-4F17-BED5-1E8F87753061}"/>
                  </a:ext>
                </a:extLst>
              </p:cNvPr>
              <p:cNvSpPr>
                <a:spLocks noChangeShapeType="1"/>
              </p:cNvSpPr>
              <p:nvPr/>
            </p:nvSpPr>
            <p:spPr bwMode="auto">
              <a:xfrm>
                <a:off x="2379"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09" name="Line 21">
                <a:extLst>
                  <a:ext uri="{FF2B5EF4-FFF2-40B4-BE49-F238E27FC236}">
                    <a16:creationId xmlns:a16="http://schemas.microsoft.com/office/drawing/2014/main" id="{46385185-DBBE-4B75-9A6C-553A79F02E67}"/>
                  </a:ext>
                </a:extLst>
              </p:cNvPr>
              <p:cNvSpPr>
                <a:spLocks noChangeShapeType="1"/>
              </p:cNvSpPr>
              <p:nvPr/>
            </p:nvSpPr>
            <p:spPr bwMode="auto">
              <a:xfrm>
                <a:off x="2379"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10" name="Group 22">
              <a:extLst>
                <a:ext uri="{FF2B5EF4-FFF2-40B4-BE49-F238E27FC236}">
                  <a16:creationId xmlns:a16="http://schemas.microsoft.com/office/drawing/2014/main" id="{B70DF9D3-7E9F-427C-ACF2-9DFF7A02AB44}"/>
                </a:ext>
              </a:extLst>
            </p:cNvPr>
            <p:cNvGrpSpPr>
              <a:grpSpLocks/>
            </p:cNvGrpSpPr>
            <p:nvPr/>
          </p:nvGrpSpPr>
          <p:grpSpPr bwMode="auto">
            <a:xfrm>
              <a:off x="1488" y="1392"/>
              <a:ext cx="595" cy="362"/>
              <a:chOff x="3287" y="768"/>
              <a:chExt cx="595" cy="362"/>
            </a:xfrm>
          </p:grpSpPr>
          <p:sp>
            <p:nvSpPr>
              <p:cNvPr id="89111" name="Rectangle 23">
                <a:extLst>
                  <a:ext uri="{FF2B5EF4-FFF2-40B4-BE49-F238E27FC236}">
                    <a16:creationId xmlns:a16="http://schemas.microsoft.com/office/drawing/2014/main" id="{8F1A3988-69E4-41CA-BC58-A51BADD717CF}"/>
                  </a:ext>
                </a:extLst>
              </p:cNvPr>
              <p:cNvSpPr>
                <a:spLocks noChangeArrowheads="1"/>
              </p:cNvSpPr>
              <p:nvPr/>
            </p:nvSpPr>
            <p:spPr bwMode="auto">
              <a:xfrm>
                <a:off x="3287" y="768"/>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12" name="Rectangle 24">
                <a:extLst>
                  <a:ext uri="{FF2B5EF4-FFF2-40B4-BE49-F238E27FC236}">
                    <a16:creationId xmlns:a16="http://schemas.microsoft.com/office/drawing/2014/main" id="{C8380D74-93AC-4D0B-9BE4-042108667039}"/>
                  </a:ext>
                </a:extLst>
              </p:cNvPr>
              <p:cNvSpPr>
                <a:spLocks noChangeArrowheads="1"/>
              </p:cNvSpPr>
              <p:nvPr/>
            </p:nvSpPr>
            <p:spPr bwMode="auto">
              <a:xfrm>
                <a:off x="3440" y="803"/>
                <a:ext cx="317"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89113" name="Line 25">
                <a:extLst>
                  <a:ext uri="{FF2B5EF4-FFF2-40B4-BE49-F238E27FC236}">
                    <a16:creationId xmlns:a16="http://schemas.microsoft.com/office/drawing/2014/main" id="{E8A5722D-BA45-4F67-B53F-C6D0EC7BF110}"/>
                  </a:ext>
                </a:extLst>
              </p:cNvPr>
              <p:cNvSpPr>
                <a:spLocks noChangeShapeType="1"/>
              </p:cNvSpPr>
              <p:nvPr/>
            </p:nvSpPr>
            <p:spPr bwMode="auto">
              <a:xfrm>
                <a:off x="3287"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4" name="Line 26">
                <a:extLst>
                  <a:ext uri="{FF2B5EF4-FFF2-40B4-BE49-F238E27FC236}">
                    <a16:creationId xmlns:a16="http://schemas.microsoft.com/office/drawing/2014/main" id="{AD6660E5-9E08-4C12-8FB4-0800D15D76A6}"/>
                  </a:ext>
                </a:extLst>
              </p:cNvPr>
              <p:cNvSpPr>
                <a:spLocks noChangeShapeType="1"/>
              </p:cNvSpPr>
              <p:nvPr/>
            </p:nvSpPr>
            <p:spPr bwMode="auto">
              <a:xfrm>
                <a:off x="3287"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9115" name="Group 27">
              <a:extLst>
                <a:ext uri="{FF2B5EF4-FFF2-40B4-BE49-F238E27FC236}">
                  <a16:creationId xmlns:a16="http://schemas.microsoft.com/office/drawing/2014/main" id="{C01AB107-0E9C-4DA8-A709-54E28BB8D14C}"/>
                </a:ext>
              </a:extLst>
            </p:cNvPr>
            <p:cNvGrpSpPr>
              <a:grpSpLocks/>
            </p:cNvGrpSpPr>
            <p:nvPr/>
          </p:nvGrpSpPr>
          <p:grpSpPr bwMode="auto">
            <a:xfrm>
              <a:off x="480" y="1488"/>
              <a:ext cx="719" cy="362"/>
              <a:chOff x="816" y="1392"/>
              <a:chExt cx="719" cy="362"/>
            </a:xfrm>
          </p:grpSpPr>
          <p:sp>
            <p:nvSpPr>
              <p:cNvPr id="89116" name="Rectangle 28">
                <a:extLst>
                  <a:ext uri="{FF2B5EF4-FFF2-40B4-BE49-F238E27FC236}">
                    <a16:creationId xmlns:a16="http://schemas.microsoft.com/office/drawing/2014/main" id="{A88C4594-164D-40F2-9233-1A24269D4E11}"/>
                  </a:ext>
                </a:extLst>
              </p:cNvPr>
              <p:cNvSpPr>
                <a:spLocks noChangeArrowheads="1"/>
              </p:cNvSpPr>
              <p:nvPr/>
            </p:nvSpPr>
            <p:spPr bwMode="auto">
              <a:xfrm>
                <a:off x="816" y="1392"/>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17" name="Rectangle 29">
                <a:extLst>
                  <a:ext uri="{FF2B5EF4-FFF2-40B4-BE49-F238E27FC236}">
                    <a16:creationId xmlns:a16="http://schemas.microsoft.com/office/drawing/2014/main" id="{06FDCAC7-E1FC-44B2-AB2B-E9E8574CBE74}"/>
                  </a:ext>
                </a:extLst>
              </p:cNvPr>
              <p:cNvSpPr>
                <a:spLocks noChangeArrowheads="1"/>
              </p:cNvSpPr>
              <p:nvPr/>
            </p:nvSpPr>
            <p:spPr bwMode="auto">
              <a:xfrm>
                <a:off x="869" y="1427"/>
                <a:ext cx="666"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89118" name="Line 30">
                <a:extLst>
                  <a:ext uri="{FF2B5EF4-FFF2-40B4-BE49-F238E27FC236}">
                    <a16:creationId xmlns:a16="http://schemas.microsoft.com/office/drawing/2014/main" id="{41E368FB-6A46-4D39-A442-44471ED6A84E}"/>
                  </a:ext>
                </a:extLst>
              </p:cNvPr>
              <p:cNvSpPr>
                <a:spLocks noChangeShapeType="1"/>
              </p:cNvSpPr>
              <p:nvPr/>
            </p:nvSpPr>
            <p:spPr bwMode="auto">
              <a:xfrm>
                <a:off x="816" y="1587"/>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19" name="Line 31">
                <a:extLst>
                  <a:ext uri="{FF2B5EF4-FFF2-40B4-BE49-F238E27FC236}">
                    <a16:creationId xmlns:a16="http://schemas.microsoft.com/office/drawing/2014/main" id="{99FCF64A-2F88-4314-B618-9D982DCAB5AD}"/>
                  </a:ext>
                </a:extLst>
              </p:cNvPr>
              <p:cNvSpPr>
                <a:spLocks noChangeShapeType="1"/>
              </p:cNvSpPr>
              <p:nvPr/>
            </p:nvSpPr>
            <p:spPr bwMode="auto">
              <a:xfrm>
                <a:off x="816" y="1660"/>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9120" name="Line 32">
              <a:extLst>
                <a:ext uri="{FF2B5EF4-FFF2-40B4-BE49-F238E27FC236}">
                  <a16:creationId xmlns:a16="http://schemas.microsoft.com/office/drawing/2014/main" id="{C17B56A3-42FA-4CDB-B62B-F4F1713CC6F7}"/>
                </a:ext>
              </a:extLst>
            </p:cNvPr>
            <p:cNvSpPr>
              <a:spLocks noChangeShapeType="1"/>
            </p:cNvSpPr>
            <p:nvPr/>
          </p:nvSpPr>
          <p:spPr bwMode="auto">
            <a:xfrm flipV="1">
              <a:off x="432" y="816"/>
              <a:ext cx="4128" cy="1872"/>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21" name="Line 33">
              <a:extLst>
                <a:ext uri="{FF2B5EF4-FFF2-40B4-BE49-F238E27FC236}">
                  <a16:creationId xmlns:a16="http://schemas.microsoft.com/office/drawing/2014/main" id="{28F48E49-DD39-4A3C-8F09-55A4E9D23FAE}"/>
                </a:ext>
              </a:extLst>
            </p:cNvPr>
            <p:cNvSpPr>
              <a:spLocks noChangeShapeType="1"/>
            </p:cNvSpPr>
            <p:nvPr/>
          </p:nvSpPr>
          <p:spPr bwMode="auto">
            <a:xfrm>
              <a:off x="3696" y="2016"/>
              <a:ext cx="0" cy="288"/>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9122" name="Group 34">
              <a:extLst>
                <a:ext uri="{FF2B5EF4-FFF2-40B4-BE49-F238E27FC236}">
                  <a16:creationId xmlns:a16="http://schemas.microsoft.com/office/drawing/2014/main" id="{0D4884A5-0BD0-4722-9E70-532C5F1B0C0D}"/>
                </a:ext>
              </a:extLst>
            </p:cNvPr>
            <p:cNvGrpSpPr>
              <a:grpSpLocks/>
            </p:cNvGrpSpPr>
            <p:nvPr/>
          </p:nvGrpSpPr>
          <p:grpSpPr bwMode="auto">
            <a:xfrm>
              <a:off x="1488" y="1440"/>
              <a:ext cx="3965" cy="2364"/>
              <a:chOff x="1488" y="1440"/>
              <a:chExt cx="3965" cy="2364"/>
            </a:xfrm>
          </p:grpSpPr>
          <p:sp>
            <p:nvSpPr>
              <p:cNvPr id="89123" name="Rectangle 35">
                <a:extLst>
                  <a:ext uri="{FF2B5EF4-FFF2-40B4-BE49-F238E27FC236}">
                    <a16:creationId xmlns:a16="http://schemas.microsoft.com/office/drawing/2014/main" id="{85A8B2CD-8F60-47A6-BAA3-2A93B134B7E5}"/>
                  </a:ext>
                </a:extLst>
              </p:cNvPr>
              <p:cNvSpPr>
                <a:spLocks noChangeArrowheads="1"/>
              </p:cNvSpPr>
              <p:nvPr/>
            </p:nvSpPr>
            <p:spPr bwMode="auto">
              <a:xfrm>
                <a:off x="3387" y="1440"/>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24" name="Rectangle 36">
                <a:extLst>
                  <a:ext uri="{FF2B5EF4-FFF2-40B4-BE49-F238E27FC236}">
                    <a16:creationId xmlns:a16="http://schemas.microsoft.com/office/drawing/2014/main" id="{A7C7D4B9-B83F-40C5-9414-C94ACAC7A461}"/>
                  </a:ext>
                </a:extLst>
              </p:cNvPr>
              <p:cNvSpPr>
                <a:spLocks noChangeArrowheads="1"/>
              </p:cNvSpPr>
              <p:nvPr/>
            </p:nvSpPr>
            <p:spPr bwMode="auto">
              <a:xfrm>
                <a:off x="3530" y="1475"/>
                <a:ext cx="341"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89125" name="Line 37">
                <a:extLst>
                  <a:ext uri="{FF2B5EF4-FFF2-40B4-BE49-F238E27FC236}">
                    <a16:creationId xmlns:a16="http://schemas.microsoft.com/office/drawing/2014/main" id="{371614EF-BA92-40CD-BC02-9C3659975F89}"/>
                  </a:ext>
                </a:extLst>
              </p:cNvPr>
              <p:cNvSpPr>
                <a:spLocks noChangeShapeType="1"/>
              </p:cNvSpPr>
              <p:nvPr/>
            </p:nvSpPr>
            <p:spPr bwMode="auto">
              <a:xfrm>
                <a:off x="3387" y="1635"/>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26" name="Line 38">
                <a:extLst>
                  <a:ext uri="{FF2B5EF4-FFF2-40B4-BE49-F238E27FC236}">
                    <a16:creationId xmlns:a16="http://schemas.microsoft.com/office/drawing/2014/main" id="{FA087207-B9F5-48DA-BB9F-70F5ECC324C9}"/>
                  </a:ext>
                </a:extLst>
              </p:cNvPr>
              <p:cNvSpPr>
                <a:spLocks noChangeShapeType="1"/>
              </p:cNvSpPr>
              <p:nvPr/>
            </p:nvSpPr>
            <p:spPr bwMode="auto">
              <a:xfrm>
                <a:off x="3387" y="1708"/>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27" name="Rectangle 39">
                <a:extLst>
                  <a:ext uri="{FF2B5EF4-FFF2-40B4-BE49-F238E27FC236}">
                    <a16:creationId xmlns:a16="http://schemas.microsoft.com/office/drawing/2014/main" id="{6FE9395F-BCF1-41A0-AFBF-A8F4668A24B0}"/>
                  </a:ext>
                </a:extLst>
              </p:cNvPr>
              <p:cNvSpPr>
                <a:spLocks noChangeArrowheads="1"/>
              </p:cNvSpPr>
              <p:nvPr/>
            </p:nvSpPr>
            <p:spPr bwMode="auto">
              <a:xfrm>
                <a:off x="4734" y="2311"/>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28" name="Rectangle 40">
                <a:extLst>
                  <a:ext uri="{FF2B5EF4-FFF2-40B4-BE49-F238E27FC236}">
                    <a16:creationId xmlns:a16="http://schemas.microsoft.com/office/drawing/2014/main" id="{F914D0C6-DF10-453C-82A4-8F7A7F6AEF15}"/>
                  </a:ext>
                </a:extLst>
              </p:cNvPr>
              <p:cNvSpPr>
                <a:spLocks noChangeArrowheads="1"/>
              </p:cNvSpPr>
              <p:nvPr/>
            </p:nvSpPr>
            <p:spPr bwMode="auto">
              <a:xfrm>
                <a:off x="4787" y="2346"/>
                <a:ext cx="66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89129" name="Line 41">
                <a:extLst>
                  <a:ext uri="{FF2B5EF4-FFF2-40B4-BE49-F238E27FC236}">
                    <a16:creationId xmlns:a16="http://schemas.microsoft.com/office/drawing/2014/main" id="{781D95B6-A013-4276-9F69-209F4FF1CC13}"/>
                  </a:ext>
                </a:extLst>
              </p:cNvPr>
              <p:cNvSpPr>
                <a:spLocks noChangeShapeType="1"/>
              </p:cNvSpPr>
              <p:nvPr/>
            </p:nvSpPr>
            <p:spPr bwMode="auto">
              <a:xfrm>
                <a:off x="4734" y="2506"/>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0" name="Line 42">
                <a:extLst>
                  <a:ext uri="{FF2B5EF4-FFF2-40B4-BE49-F238E27FC236}">
                    <a16:creationId xmlns:a16="http://schemas.microsoft.com/office/drawing/2014/main" id="{AEB86F2C-4381-4BB1-B094-E370EB54F2FC}"/>
                  </a:ext>
                </a:extLst>
              </p:cNvPr>
              <p:cNvSpPr>
                <a:spLocks noChangeShapeType="1"/>
              </p:cNvSpPr>
              <p:nvPr/>
            </p:nvSpPr>
            <p:spPr bwMode="auto">
              <a:xfrm>
                <a:off x="4734" y="2579"/>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1" name="Rectangle 43">
                <a:extLst>
                  <a:ext uri="{FF2B5EF4-FFF2-40B4-BE49-F238E27FC236}">
                    <a16:creationId xmlns:a16="http://schemas.microsoft.com/office/drawing/2014/main" id="{F1251FD4-748F-42E1-A573-F096BC85D36D}"/>
                  </a:ext>
                </a:extLst>
              </p:cNvPr>
              <p:cNvSpPr>
                <a:spLocks noChangeArrowheads="1"/>
              </p:cNvSpPr>
              <p:nvPr/>
            </p:nvSpPr>
            <p:spPr bwMode="auto">
              <a:xfrm>
                <a:off x="1488"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32" name="Rectangle 44">
                <a:extLst>
                  <a:ext uri="{FF2B5EF4-FFF2-40B4-BE49-F238E27FC236}">
                    <a16:creationId xmlns:a16="http://schemas.microsoft.com/office/drawing/2014/main" id="{C8384239-5C75-4FEF-BC39-9726EF989955}"/>
                  </a:ext>
                </a:extLst>
              </p:cNvPr>
              <p:cNvSpPr>
                <a:spLocks noChangeArrowheads="1"/>
              </p:cNvSpPr>
              <p:nvPr/>
            </p:nvSpPr>
            <p:spPr bwMode="auto">
              <a:xfrm>
                <a:off x="1567" y="3477"/>
                <a:ext cx="484"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89133" name="Line 45">
                <a:extLst>
                  <a:ext uri="{FF2B5EF4-FFF2-40B4-BE49-F238E27FC236}">
                    <a16:creationId xmlns:a16="http://schemas.microsoft.com/office/drawing/2014/main" id="{AB5E415B-B062-49ED-AF68-D487DDA144FB}"/>
                  </a:ext>
                </a:extLst>
              </p:cNvPr>
              <p:cNvSpPr>
                <a:spLocks noChangeShapeType="1"/>
              </p:cNvSpPr>
              <p:nvPr/>
            </p:nvSpPr>
            <p:spPr bwMode="auto">
              <a:xfrm>
                <a:off x="1488"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4" name="Line 46">
                <a:extLst>
                  <a:ext uri="{FF2B5EF4-FFF2-40B4-BE49-F238E27FC236}">
                    <a16:creationId xmlns:a16="http://schemas.microsoft.com/office/drawing/2014/main" id="{1AF1539C-2C3E-447C-A7CA-44C79B244F26}"/>
                  </a:ext>
                </a:extLst>
              </p:cNvPr>
              <p:cNvSpPr>
                <a:spLocks noChangeShapeType="1"/>
              </p:cNvSpPr>
              <p:nvPr/>
            </p:nvSpPr>
            <p:spPr bwMode="auto">
              <a:xfrm>
                <a:off x="1488"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5" name="Rectangle 47">
                <a:extLst>
                  <a:ext uri="{FF2B5EF4-FFF2-40B4-BE49-F238E27FC236}">
                    <a16:creationId xmlns:a16="http://schemas.microsoft.com/office/drawing/2014/main" id="{EFA19E7C-2E24-4572-8C16-9DA1C0625A45}"/>
                  </a:ext>
                </a:extLst>
              </p:cNvPr>
              <p:cNvSpPr>
                <a:spLocks noChangeArrowheads="1"/>
              </p:cNvSpPr>
              <p:nvPr/>
            </p:nvSpPr>
            <p:spPr bwMode="auto">
              <a:xfrm>
                <a:off x="1877" y="2311"/>
                <a:ext cx="806"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36" name="Rectangle 48">
                <a:extLst>
                  <a:ext uri="{FF2B5EF4-FFF2-40B4-BE49-F238E27FC236}">
                    <a16:creationId xmlns:a16="http://schemas.microsoft.com/office/drawing/2014/main" id="{C6B8898A-121E-41AE-81C0-6673EBB25B27}"/>
                  </a:ext>
                </a:extLst>
              </p:cNvPr>
              <p:cNvSpPr>
                <a:spLocks noChangeArrowheads="1"/>
              </p:cNvSpPr>
              <p:nvPr/>
            </p:nvSpPr>
            <p:spPr bwMode="auto">
              <a:xfrm>
                <a:off x="1924" y="2346"/>
                <a:ext cx="80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BankAccount</a:t>
                </a:r>
                <a:endParaRPr lang="en-US" altLang="en-US" sz="2400"/>
              </a:p>
            </p:txBody>
          </p:sp>
          <p:sp>
            <p:nvSpPr>
              <p:cNvPr id="89137" name="Line 49">
                <a:extLst>
                  <a:ext uri="{FF2B5EF4-FFF2-40B4-BE49-F238E27FC236}">
                    <a16:creationId xmlns:a16="http://schemas.microsoft.com/office/drawing/2014/main" id="{BC06AD10-661E-4ECC-BE7B-B802AA297C15}"/>
                  </a:ext>
                </a:extLst>
              </p:cNvPr>
              <p:cNvSpPr>
                <a:spLocks noChangeShapeType="1"/>
              </p:cNvSpPr>
              <p:nvPr/>
            </p:nvSpPr>
            <p:spPr bwMode="auto">
              <a:xfrm>
                <a:off x="1877" y="2506"/>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8" name="Line 50">
                <a:extLst>
                  <a:ext uri="{FF2B5EF4-FFF2-40B4-BE49-F238E27FC236}">
                    <a16:creationId xmlns:a16="http://schemas.microsoft.com/office/drawing/2014/main" id="{F0D6D638-F0A7-4669-8E83-D9978F87A63C}"/>
                  </a:ext>
                </a:extLst>
              </p:cNvPr>
              <p:cNvSpPr>
                <a:spLocks noChangeShapeType="1"/>
              </p:cNvSpPr>
              <p:nvPr/>
            </p:nvSpPr>
            <p:spPr bwMode="auto">
              <a:xfrm>
                <a:off x="1877" y="2579"/>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39" name="Rectangle 51">
                <a:extLst>
                  <a:ext uri="{FF2B5EF4-FFF2-40B4-BE49-F238E27FC236}">
                    <a16:creationId xmlns:a16="http://schemas.microsoft.com/office/drawing/2014/main" id="{B207C9FA-4BAC-4071-8A12-352C65CD486D}"/>
                  </a:ext>
                </a:extLst>
              </p:cNvPr>
              <p:cNvSpPr>
                <a:spLocks noChangeArrowheads="1"/>
              </p:cNvSpPr>
              <p:nvPr/>
            </p:nvSpPr>
            <p:spPr bwMode="auto">
              <a:xfrm>
                <a:off x="2300" y="3442"/>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0" name="Rectangle 52">
                <a:extLst>
                  <a:ext uri="{FF2B5EF4-FFF2-40B4-BE49-F238E27FC236}">
                    <a16:creationId xmlns:a16="http://schemas.microsoft.com/office/drawing/2014/main" id="{6A745F82-AE84-4EE7-BA10-9C9355FCFBA0}"/>
                  </a:ext>
                </a:extLst>
              </p:cNvPr>
              <p:cNvSpPr>
                <a:spLocks noChangeArrowheads="1"/>
              </p:cNvSpPr>
              <p:nvPr/>
            </p:nvSpPr>
            <p:spPr bwMode="auto">
              <a:xfrm>
                <a:off x="2356" y="3477"/>
                <a:ext cx="56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89141" name="Line 53">
                <a:extLst>
                  <a:ext uri="{FF2B5EF4-FFF2-40B4-BE49-F238E27FC236}">
                    <a16:creationId xmlns:a16="http://schemas.microsoft.com/office/drawing/2014/main" id="{9EB4172C-FC6B-43A7-87F9-1BE1C34C48AB}"/>
                  </a:ext>
                </a:extLst>
              </p:cNvPr>
              <p:cNvSpPr>
                <a:spLocks noChangeShapeType="1"/>
              </p:cNvSpPr>
              <p:nvPr/>
            </p:nvSpPr>
            <p:spPr bwMode="auto">
              <a:xfrm>
                <a:off x="2300" y="3637"/>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2" name="Line 54">
                <a:extLst>
                  <a:ext uri="{FF2B5EF4-FFF2-40B4-BE49-F238E27FC236}">
                    <a16:creationId xmlns:a16="http://schemas.microsoft.com/office/drawing/2014/main" id="{DD914E8F-5986-44EF-974B-AB7619C1F489}"/>
                  </a:ext>
                </a:extLst>
              </p:cNvPr>
              <p:cNvSpPr>
                <a:spLocks noChangeShapeType="1"/>
              </p:cNvSpPr>
              <p:nvPr/>
            </p:nvSpPr>
            <p:spPr bwMode="auto">
              <a:xfrm>
                <a:off x="2300" y="3710"/>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3" name="Rectangle 55">
                <a:extLst>
                  <a:ext uri="{FF2B5EF4-FFF2-40B4-BE49-F238E27FC236}">
                    <a16:creationId xmlns:a16="http://schemas.microsoft.com/office/drawing/2014/main" id="{38AB654C-D28A-442A-828E-175E76E2E955}"/>
                  </a:ext>
                </a:extLst>
              </p:cNvPr>
              <p:cNvSpPr>
                <a:spLocks noChangeArrowheads="1"/>
              </p:cNvSpPr>
              <p:nvPr/>
            </p:nvSpPr>
            <p:spPr bwMode="auto">
              <a:xfrm>
                <a:off x="3387"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4" name="Rectangle 56">
                <a:extLst>
                  <a:ext uri="{FF2B5EF4-FFF2-40B4-BE49-F238E27FC236}">
                    <a16:creationId xmlns:a16="http://schemas.microsoft.com/office/drawing/2014/main" id="{03AD21A2-EDA1-4A23-BA05-B42ED3A0137C}"/>
                  </a:ext>
                </a:extLst>
              </p:cNvPr>
              <p:cNvSpPr>
                <a:spLocks noChangeArrowheads="1"/>
              </p:cNvSpPr>
              <p:nvPr/>
            </p:nvSpPr>
            <p:spPr bwMode="auto">
              <a:xfrm>
                <a:off x="3530" y="3477"/>
                <a:ext cx="340"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89145" name="Line 57">
                <a:extLst>
                  <a:ext uri="{FF2B5EF4-FFF2-40B4-BE49-F238E27FC236}">
                    <a16:creationId xmlns:a16="http://schemas.microsoft.com/office/drawing/2014/main" id="{58CFBCDA-2374-48FA-8688-725A67957F92}"/>
                  </a:ext>
                </a:extLst>
              </p:cNvPr>
              <p:cNvSpPr>
                <a:spLocks noChangeShapeType="1"/>
              </p:cNvSpPr>
              <p:nvPr/>
            </p:nvSpPr>
            <p:spPr bwMode="auto">
              <a:xfrm>
                <a:off x="3387"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6" name="Line 58">
                <a:extLst>
                  <a:ext uri="{FF2B5EF4-FFF2-40B4-BE49-F238E27FC236}">
                    <a16:creationId xmlns:a16="http://schemas.microsoft.com/office/drawing/2014/main" id="{EF60BAB9-D9BF-47FF-B0C8-B6A03E7A194F}"/>
                  </a:ext>
                </a:extLst>
              </p:cNvPr>
              <p:cNvSpPr>
                <a:spLocks noChangeShapeType="1"/>
              </p:cNvSpPr>
              <p:nvPr/>
            </p:nvSpPr>
            <p:spPr bwMode="auto">
              <a:xfrm>
                <a:off x="3387"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47" name="Rectangle 59">
                <a:extLst>
                  <a:ext uri="{FF2B5EF4-FFF2-40B4-BE49-F238E27FC236}">
                    <a16:creationId xmlns:a16="http://schemas.microsoft.com/office/drawing/2014/main" id="{674C0245-E4EA-49E3-A0B5-FC033C6979A1}"/>
                  </a:ext>
                </a:extLst>
              </p:cNvPr>
              <p:cNvSpPr>
                <a:spLocks noChangeArrowheads="1"/>
              </p:cNvSpPr>
              <p:nvPr/>
            </p:nvSpPr>
            <p:spPr bwMode="auto">
              <a:xfrm>
                <a:off x="3387" y="2311"/>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48" name="Rectangle 60">
                <a:extLst>
                  <a:ext uri="{FF2B5EF4-FFF2-40B4-BE49-F238E27FC236}">
                    <a16:creationId xmlns:a16="http://schemas.microsoft.com/office/drawing/2014/main" id="{32D28FAA-6FDD-4A07-B2B1-87FC076952F2}"/>
                  </a:ext>
                </a:extLst>
              </p:cNvPr>
              <p:cNvSpPr>
                <a:spLocks noChangeArrowheads="1"/>
              </p:cNvSpPr>
              <p:nvPr/>
            </p:nvSpPr>
            <p:spPr bwMode="auto">
              <a:xfrm>
                <a:off x="3464" y="2346"/>
                <a:ext cx="49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Security</a:t>
                </a:r>
                <a:endParaRPr lang="en-US" altLang="en-US" sz="2400"/>
              </a:p>
            </p:txBody>
          </p:sp>
          <p:sp>
            <p:nvSpPr>
              <p:cNvPr id="89149" name="Line 61">
                <a:extLst>
                  <a:ext uri="{FF2B5EF4-FFF2-40B4-BE49-F238E27FC236}">
                    <a16:creationId xmlns:a16="http://schemas.microsoft.com/office/drawing/2014/main" id="{5E975C04-727D-4F9A-97BA-A34E63EB2C06}"/>
                  </a:ext>
                </a:extLst>
              </p:cNvPr>
              <p:cNvSpPr>
                <a:spLocks noChangeShapeType="1"/>
              </p:cNvSpPr>
              <p:nvPr/>
            </p:nvSpPr>
            <p:spPr bwMode="auto">
              <a:xfrm>
                <a:off x="3387" y="250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0" name="Line 62">
                <a:extLst>
                  <a:ext uri="{FF2B5EF4-FFF2-40B4-BE49-F238E27FC236}">
                    <a16:creationId xmlns:a16="http://schemas.microsoft.com/office/drawing/2014/main" id="{9255D83A-2316-483B-AD64-D31BD331EB38}"/>
                  </a:ext>
                </a:extLst>
              </p:cNvPr>
              <p:cNvSpPr>
                <a:spLocks noChangeShapeType="1"/>
              </p:cNvSpPr>
              <p:nvPr/>
            </p:nvSpPr>
            <p:spPr bwMode="auto">
              <a:xfrm>
                <a:off x="3387" y="2579"/>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1" name="Rectangle 63">
                <a:extLst>
                  <a:ext uri="{FF2B5EF4-FFF2-40B4-BE49-F238E27FC236}">
                    <a16:creationId xmlns:a16="http://schemas.microsoft.com/office/drawing/2014/main" id="{A90B1A4A-2E9D-46B3-ACA8-A2AE777D7AE9}"/>
                  </a:ext>
                </a:extLst>
              </p:cNvPr>
              <p:cNvSpPr>
                <a:spLocks noChangeArrowheads="1"/>
              </p:cNvSpPr>
              <p:nvPr/>
            </p:nvSpPr>
            <p:spPr bwMode="auto">
              <a:xfrm>
                <a:off x="4295" y="3442"/>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2" name="Rectangle 64">
                <a:extLst>
                  <a:ext uri="{FF2B5EF4-FFF2-40B4-BE49-F238E27FC236}">
                    <a16:creationId xmlns:a16="http://schemas.microsoft.com/office/drawing/2014/main" id="{CDE18FCC-725F-4161-B0F8-0E91FBF3C24F}"/>
                  </a:ext>
                </a:extLst>
              </p:cNvPr>
              <p:cNvSpPr>
                <a:spLocks noChangeArrowheads="1"/>
              </p:cNvSpPr>
              <p:nvPr/>
            </p:nvSpPr>
            <p:spPr bwMode="auto">
              <a:xfrm>
                <a:off x="4448" y="3477"/>
                <a:ext cx="317"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89153" name="Line 65">
                <a:extLst>
                  <a:ext uri="{FF2B5EF4-FFF2-40B4-BE49-F238E27FC236}">
                    <a16:creationId xmlns:a16="http://schemas.microsoft.com/office/drawing/2014/main" id="{162489AF-0146-41A2-BEBB-BDBA15AC8E68}"/>
                  </a:ext>
                </a:extLst>
              </p:cNvPr>
              <p:cNvSpPr>
                <a:spLocks noChangeShapeType="1"/>
              </p:cNvSpPr>
              <p:nvPr/>
            </p:nvSpPr>
            <p:spPr bwMode="auto">
              <a:xfrm>
                <a:off x="4295"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4" name="Line 66">
                <a:extLst>
                  <a:ext uri="{FF2B5EF4-FFF2-40B4-BE49-F238E27FC236}">
                    <a16:creationId xmlns:a16="http://schemas.microsoft.com/office/drawing/2014/main" id="{C884E92B-D91F-42DD-B477-496BD026DB42}"/>
                  </a:ext>
                </a:extLst>
              </p:cNvPr>
              <p:cNvSpPr>
                <a:spLocks noChangeShapeType="1"/>
              </p:cNvSpPr>
              <p:nvPr/>
            </p:nvSpPr>
            <p:spPr bwMode="auto">
              <a:xfrm>
                <a:off x="4295"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55" name="Freeform 67">
                <a:extLst>
                  <a:ext uri="{FF2B5EF4-FFF2-40B4-BE49-F238E27FC236}">
                    <a16:creationId xmlns:a16="http://schemas.microsoft.com/office/drawing/2014/main" id="{89DB67F3-67D7-4F6F-B6E9-F2ADD33143CB}"/>
                  </a:ext>
                </a:extLst>
              </p:cNvPr>
              <p:cNvSpPr>
                <a:spLocks/>
              </p:cNvSpPr>
              <p:nvPr/>
            </p:nvSpPr>
            <p:spPr bwMode="auto">
              <a:xfrm>
                <a:off x="3829" y="2673"/>
                <a:ext cx="185" cy="209"/>
              </a:xfrm>
              <a:custGeom>
                <a:avLst/>
                <a:gdLst>
                  <a:gd name="T0" fmla="*/ 0 w 185"/>
                  <a:gd name="T1" fmla="*/ 0 h 209"/>
                  <a:gd name="T2" fmla="*/ 185 w 185"/>
                  <a:gd name="T3" fmla="*/ 111 h 209"/>
                  <a:gd name="T4" fmla="*/ 73 w 185"/>
                  <a:gd name="T5" fmla="*/ 209 h 209"/>
                  <a:gd name="T6" fmla="*/ 0 w 185"/>
                  <a:gd name="T7" fmla="*/ 0 h 209"/>
                </a:gdLst>
                <a:ahLst/>
                <a:cxnLst>
                  <a:cxn ang="0">
                    <a:pos x="T0" y="T1"/>
                  </a:cxn>
                  <a:cxn ang="0">
                    <a:pos x="T2" y="T3"/>
                  </a:cxn>
                  <a:cxn ang="0">
                    <a:pos x="T4" y="T5"/>
                  </a:cxn>
                  <a:cxn ang="0">
                    <a:pos x="T6" y="T7"/>
                  </a:cxn>
                </a:cxnLst>
                <a:rect l="0" t="0" r="r" b="b"/>
                <a:pathLst>
                  <a:path w="185" h="209">
                    <a:moveTo>
                      <a:pt x="0" y="0"/>
                    </a:moveTo>
                    <a:lnTo>
                      <a:pt x="185" y="111"/>
                    </a:lnTo>
                    <a:lnTo>
                      <a:pt x="73" y="209"/>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6" name="Freeform 68">
                <a:extLst>
                  <a:ext uri="{FF2B5EF4-FFF2-40B4-BE49-F238E27FC236}">
                    <a16:creationId xmlns:a16="http://schemas.microsoft.com/office/drawing/2014/main" id="{00590EE3-C909-46C2-A97B-647BE72BE9C2}"/>
                  </a:ext>
                </a:extLst>
              </p:cNvPr>
              <p:cNvSpPr>
                <a:spLocks/>
              </p:cNvSpPr>
              <p:nvPr/>
            </p:nvSpPr>
            <p:spPr bwMode="auto">
              <a:xfrm>
                <a:off x="3611" y="2673"/>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7" name="Freeform 69">
                <a:extLst>
                  <a:ext uri="{FF2B5EF4-FFF2-40B4-BE49-F238E27FC236}">
                    <a16:creationId xmlns:a16="http://schemas.microsoft.com/office/drawing/2014/main" id="{A753BC3F-52DA-4970-A35F-95CBFBFE510B}"/>
                  </a:ext>
                </a:extLst>
              </p:cNvPr>
              <p:cNvSpPr>
                <a:spLocks/>
              </p:cNvSpPr>
              <p:nvPr/>
            </p:nvSpPr>
            <p:spPr bwMode="auto">
              <a:xfrm>
                <a:off x="2320" y="2673"/>
                <a:ext cx="139" cy="219"/>
              </a:xfrm>
              <a:custGeom>
                <a:avLst/>
                <a:gdLst>
                  <a:gd name="T0" fmla="*/ 10 w 139"/>
                  <a:gd name="T1" fmla="*/ 0 h 219"/>
                  <a:gd name="T2" fmla="*/ 139 w 139"/>
                  <a:gd name="T3" fmla="*/ 177 h 219"/>
                  <a:gd name="T4" fmla="*/ 0 w 139"/>
                  <a:gd name="T5" fmla="*/ 219 h 219"/>
                  <a:gd name="T6" fmla="*/ 10 w 139"/>
                  <a:gd name="T7" fmla="*/ 0 h 219"/>
                </a:gdLst>
                <a:ahLst/>
                <a:cxnLst>
                  <a:cxn ang="0">
                    <a:pos x="T0" y="T1"/>
                  </a:cxn>
                  <a:cxn ang="0">
                    <a:pos x="T2" y="T3"/>
                  </a:cxn>
                  <a:cxn ang="0">
                    <a:pos x="T4" y="T5"/>
                  </a:cxn>
                  <a:cxn ang="0">
                    <a:pos x="T6" y="T7"/>
                  </a:cxn>
                </a:cxnLst>
                <a:rect l="0" t="0" r="r" b="b"/>
                <a:pathLst>
                  <a:path w="139" h="219">
                    <a:moveTo>
                      <a:pt x="10" y="0"/>
                    </a:moveTo>
                    <a:lnTo>
                      <a:pt x="139" y="177"/>
                    </a:lnTo>
                    <a:lnTo>
                      <a:pt x="0" y="219"/>
                    </a:lnTo>
                    <a:lnTo>
                      <a:pt x="1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8" name="Freeform 70">
                <a:extLst>
                  <a:ext uri="{FF2B5EF4-FFF2-40B4-BE49-F238E27FC236}">
                    <a16:creationId xmlns:a16="http://schemas.microsoft.com/office/drawing/2014/main" id="{6A9C69DC-4F7C-455F-8551-F547F2249A8E}"/>
                  </a:ext>
                </a:extLst>
              </p:cNvPr>
              <p:cNvSpPr>
                <a:spLocks/>
              </p:cNvSpPr>
              <p:nvPr/>
            </p:nvSpPr>
            <p:spPr bwMode="auto">
              <a:xfrm>
                <a:off x="2046" y="2673"/>
                <a:ext cx="148" cy="219"/>
              </a:xfrm>
              <a:custGeom>
                <a:avLst/>
                <a:gdLst>
                  <a:gd name="T0" fmla="*/ 148 w 148"/>
                  <a:gd name="T1" fmla="*/ 0 h 219"/>
                  <a:gd name="T2" fmla="*/ 132 w 148"/>
                  <a:gd name="T3" fmla="*/ 219 h 219"/>
                  <a:gd name="T4" fmla="*/ 0 w 148"/>
                  <a:gd name="T5" fmla="*/ 157 h 219"/>
                  <a:gd name="T6" fmla="*/ 148 w 148"/>
                  <a:gd name="T7" fmla="*/ 0 h 219"/>
                </a:gdLst>
                <a:ahLst/>
                <a:cxnLst>
                  <a:cxn ang="0">
                    <a:pos x="T0" y="T1"/>
                  </a:cxn>
                  <a:cxn ang="0">
                    <a:pos x="T2" y="T3"/>
                  </a:cxn>
                  <a:cxn ang="0">
                    <a:pos x="T4" y="T5"/>
                  </a:cxn>
                  <a:cxn ang="0">
                    <a:pos x="T6" y="T7"/>
                  </a:cxn>
                </a:cxnLst>
                <a:rect l="0" t="0" r="r" b="b"/>
                <a:pathLst>
                  <a:path w="148" h="219">
                    <a:moveTo>
                      <a:pt x="148" y="0"/>
                    </a:moveTo>
                    <a:lnTo>
                      <a:pt x="132" y="219"/>
                    </a:lnTo>
                    <a:lnTo>
                      <a:pt x="0" y="157"/>
                    </a:lnTo>
                    <a:lnTo>
                      <a:pt x="148"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59" name="Line 71">
                <a:extLst>
                  <a:ext uri="{FF2B5EF4-FFF2-40B4-BE49-F238E27FC236}">
                    <a16:creationId xmlns:a16="http://schemas.microsoft.com/office/drawing/2014/main" id="{B2F42BA8-6053-42FB-A2CE-65B4B4F8CE0E}"/>
                  </a:ext>
                </a:extLst>
              </p:cNvPr>
              <p:cNvSpPr>
                <a:spLocks noChangeShapeType="1"/>
              </p:cNvSpPr>
              <p:nvPr/>
            </p:nvSpPr>
            <p:spPr bwMode="auto">
              <a:xfrm flipV="1">
                <a:off x="2564" y="1920"/>
                <a:ext cx="652"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60" name="Freeform 72">
                <a:extLst>
                  <a:ext uri="{FF2B5EF4-FFF2-40B4-BE49-F238E27FC236}">
                    <a16:creationId xmlns:a16="http://schemas.microsoft.com/office/drawing/2014/main" id="{FE5F4D3C-CAFE-4DE7-A35D-3FF39FD5E7A4}"/>
                  </a:ext>
                </a:extLst>
              </p:cNvPr>
              <p:cNvSpPr>
                <a:spLocks/>
              </p:cNvSpPr>
              <p:nvPr/>
            </p:nvSpPr>
            <p:spPr bwMode="auto">
              <a:xfrm>
                <a:off x="3175" y="1802"/>
                <a:ext cx="209" cy="171"/>
              </a:xfrm>
              <a:custGeom>
                <a:avLst/>
                <a:gdLst>
                  <a:gd name="T0" fmla="*/ 209 w 209"/>
                  <a:gd name="T1" fmla="*/ 0 h 171"/>
                  <a:gd name="T2" fmla="*/ 73 w 209"/>
                  <a:gd name="T3" fmla="*/ 171 h 171"/>
                  <a:gd name="T4" fmla="*/ 0 w 209"/>
                  <a:gd name="T5" fmla="*/ 39 h 171"/>
                  <a:gd name="T6" fmla="*/ 209 w 209"/>
                  <a:gd name="T7" fmla="*/ 0 h 171"/>
                </a:gdLst>
                <a:ahLst/>
                <a:cxnLst>
                  <a:cxn ang="0">
                    <a:pos x="T0" y="T1"/>
                  </a:cxn>
                  <a:cxn ang="0">
                    <a:pos x="T2" y="T3"/>
                  </a:cxn>
                  <a:cxn ang="0">
                    <a:pos x="T4" y="T5"/>
                  </a:cxn>
                  <a:cxn ang="0">
                    <a:pos x="T6" y="T7"/>
                  </a:cxn>
                </a:cxnLst>
                <a:rect l="0" t="0" r="r" b="b"/>
                <a:pathLst>
                  <a:path w="209" h="171">
                    <a:moveTo>
                      <a:pt x="209" y="0"/>
                    </a:moveTo>
                    <a:lnTo>
                      <a:pt x="73" y="171"/>
                    </a:lnTo>
                    <a:lnTo>
                      <a:pt x="0" y="39"/>
                    </a:lnTo>
                    <a:lnTo>
                      <a:pt x="209"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1" name="Line 73">
                <a:extLst>
                  <a:ext uri="{FF2B5EF4-FFF2-40B4-BE49-F238E27FC236}">
                    <a16:creationId xmlns:a16="http://schemas.microsoft.com/office/drawing/2014/main" id="{42D64A2C-035D-4B22-AD42-53D7E428A79C}"/>
                  </a:ext>
                </a:extLst>
              </p:cNvPr>
              <p:cNvSpPr>
                <a:spLocks noChangeShapeType="1"/>
              </p:cNvSpPr>
              <p:nvPr/>
            </p:nvSpPr>
            <p:spPr bwMode="auto">
              <a:xfrm flipH="1" flipV="1">
                <a:off x="4128" y="1920"/>
                <a:ext cx="666"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9162" name="Freeform 74">
                <a:extLst>
                  <a:ext uri="{FF2B5EF4-FFF2-40B4-BE49-F238E27FC236}">
                    <a16:creationId xmlns:a16="http://schemas.microsoft.com/office/drawing/2014/main" id="{802EBE16-7F8D-475D-B5A1-E4D659A06D77}"/>
                  </a:ext>
                </a:extLst>
              </p:cNvPr>
              <p:cNvSpPr>
                <a:spLocks/>
              </p:cNvSpPr>
              <p:nvPr/>
            </p:nvSpPr>
            <p:spPr bwMode="auto">
              <a:xfrm>
                <a:off x="3975" y="1802"/>
                <a:ext cx="208" cy="171"/>
              </a:xfrm>
              <a:custGeom>
                <a:avLst/>
                <a:gdLst>
                  <a:gd name="T0" fmla="*/ 0 w 208"/>
                  <a:gd name="T1" fmla="*/ 0 h 171"/>
                  <a:gd name="T2" fmla="*/ 208 w 208"/>
                  <a:gd name="T3" fmla="*/ 39 h 171"/>
                  <a:gd name="T4" fmla="*/ 135 w 208"/>
                  <a:gd name="T5" fmla="*/ 171 h 171"/>
                  <a:gd name="T6" fmla="*/ 0 w 208"/>
                  <a:gd name="T7" fmla="*/ 0 h 171"/>
                </a:gdLst>
                <a:ahLst/>
                <a:cxnLst>
                  <a:cxn ang="0">
                    <a:pos x="T0" y="T1"/>
                  </a:cxn>
                  <a:cxn ang="0">
                    <a:pos x="T2" y="T3"/>
                  </a:cxn>
                  <a:cxn ang="0">
                    <a:pos x="T4" y="T5"/>
                  </a:cxn>
                  <a:cxn ang="0">
                    <a:pos x="T6" y="T7"/>
                  </a:cxn>
                </a:cxnLst>
                <a:rect l="0" t="0" r="r" b="b"/>
                <a:pathLst>
                  <a:path w="208" h="171">
                    <a:moveTo>
                      <a:pt x="0" y="0"/>
                    </a:moveTo>
                    <a:lnTo>
                      <a:pt x="208" y="39"/>
                    </a:lnTo>
                    <a:lnTo>
                      <a:pt x="135" y="171"/>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3" name="Freeform 75">
                <a:extLst>
                  <a:ext uri="{FF2B5EF4-FFF2-40B4-BE49-F238E27FC236}">
                    <a16:creationId xmlns:a16="http://schemas.microsoft.com/office/drawing/2014/main" id="{995208DD-FD8C-4922-AD35-7AE87672667E}"/>
                  </a:ext>
                </a:extLst>
              </p:cNvPr>
              <p:cNvSpPr>
                <a:spLocks/>
              </p:cNvSpPr>
              <p:nvPr/>
            </p:nvSpPr>
            <p:spPr bwMode="auto">
              <a:xfrm>
                <a:off x="3611" y="1802"/>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164" name="Line 76">
                <a:extLst>
                  <a:ext uri="{FF2B5EF4-FFF2-40B4-BE49-F238E27FC236}">
                    <a16:creationId xmlns:a16="http://schemas.microsoft.com/office/drawing/2014/main" id="{9E81ABA8-58D1-4CF0-A47C-8D653CA7BA29}"/>
                  </a:ext>
                </a:extLst>
              </p:cNvPr>
              <p:cNvSpPr>
                <a:spLocks noChangeShapeType="1"/>
              </p:cNvSpPr>
              <p:nvPr/>
            </p:nvSpPr>
            <p:spPr bwMode="auto">
              <a:xfrm>
                <a:off x="2400" y="2880"/>
                <a:ext cx="24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5" name="Line 77">
                <a:extLst>
                  <a:ext uri="{FF2B5EF4-FFF2-40B4-BE49-F238E27FC236}">
                    <a16:creationId xmlns:a16="http://schemas.microsoft.com/office/drawing/2014/main" id="{A6DAB861-091A-402A-ABF1-B812D1123F22}"/>
                  </a:ext>
                </a:extLst>
              </p:cNvPr>
              <p:cNvSpPr>
                <a:spLocks noChangeShapeType="1"/>
              </p:cNvSpPr>
              <p:nvPr/>
            </p:nvSpPr>
            <p:spPr bwMode="auto">
              <a:xfrm flipV="1">
                <a:off x="1776" y="2866"/>
                <a:ext cx="336"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6" name="Line 78">
                <a:extLst>
                  <a:ext uri="{FF2B5EF4-FFF2-40B4-BE49-F238E27FC236}">
                    <a16:creationId xmlns:a16="http://schemas.microsoft.com/office/drawing/2014/main" id="{3F92FD06-8FB8-4149-AD87-AE9A5221F862}"/>
                  </a:ext>
                </a:extLst>
              </p:cNvPr>
              <p:cNvSpPr>
                <a:spLocks noChangeShapeType="1"/>
              </p:cNvSpPr>
              <p:nvPr/>
            </p:nvSpPr>
            <p:spPr bwMode="auto">
              <a:xfrm flipV="1">
                <a:off x="3696" y="2880"/>
                <a:ext cx="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67" name="Line 79">
                <a:extLst>
                  <a:ext uri="{FF2B5EF4-FFF2-40B4-BE49-F238E27FC236}">
                    <a16:creationId xmlns:a16="http://schemas.microsoft.com/office/drawing/2014/main" id="{6400C4D2-C43E-4F7A-B955-F83EE7A497F6}"/>
                  </a:ext>
                </a:extLst>
              </p:cNvPr>
              <p:cNvSpPr>
                <a:spLocks noChangeShapeType="1"/>
              </p:cNvSpPr>
              <p:nvPr/>
            </p:nvSpPr>
            <p:spPr bwMode="auto">
              <a:xfrm>
                <a:off x="3975" y="2832"/>
                <a:ext cx="624" cy="624"/>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9168" name="Group 80">
            <a:extLst>
              <a:ext uri="{FF2B5EF4-FFF2-40B4-BE49-F238E27FC236}">
                <a16:creationId xmlns:a16="http://schemas.microsoft.com/office/drawing/2014/main" id="{FFE9209C-7025-4115-864A-3E27D1CC9B42}"/>
              </a:ext>
            </a:extLst>
          </p:cNvPr>
          <p:cNvGrpSpPr>
            <a:grpSpLocks/>
          </p:cNvGrpSpPr>
          <p:nvPr/>
        </p:nvGrpSpPr>
        <p:grpSpPr bwMode="auto">
          <a:xfrm>
            <a:off x="7162800" y="1346200"/>
            <a:ext cx="1981200" cy="4465638"/>
            <a:chOff x="4512" y="848"/>
            <a:chExt cx="1248" cy="2813"/>
          </a:xfrm>
        </p:grpSpPr>
        <p:sp>
          <p:nvSpPr>
            <p:cNvPr id="89169" name="AutoShape 81">
              <a:extLst>
                <a:ext uri="{FF2B5EF4-FFF2-40B4-BE49-F238E27FC236}">
                  <a16:creationId xmlns:a16="http://schemas.microsoft.com/office/drawing/2014/main" id="{6E6454A5-CF4B-4046-B9D4-53BFBB73176A}"/>
                </a:ext>
              </a:extLst>
            </p:cNvPr>
            <p:cNvSpPr>
              <a:spLocks noChangeArrowheads="1"/>
            </p:cNvSpPr>
            <p:nvPr/>
          </p:nvSpPr>
          <p:spPr bwMode="auto">
            <a:xfrm>
              <a:off x="4848" y="1229"/>
              <a:ext cx="576" cy="2432"/>
            </a:xfrm>
            <a:prstGeom prst="upArrow">
              <a:avLst>
                <a:gd name="adj1" fmla="val 50000"/>
                <a:gd name="adj2" fmla="val 105556"/>
              </a:avLst>
            </a:prstGeom>
            <a:gradFill rotWithShape="0">
              <a:gsLst>
                <a:gs pos="0">
                  <a:srgbClr val="FF33CC"/>
                </a:gs>
                <a:gs pos="100000">
                  <a:srgbClr val="FF33CC">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89170" name="Text Box 82">
              <a:extLst>
                <a:ext uri="{FF2B5EF4-FFF2-40B4-BE49-F238E27FC236}">
                  <a16:creationId xmlns:a16="http://schemas.microsoft.com/office/drawing/2014/main" id="{21F29F0B-A2AC-4E0C-8BFC-939E58BAFF41}"/>
                </a:ext>
              </a:extLst>
            </p:cNvPr>
            <p:cNvSpPr txBox="1">
              <a:spLocks noChangeArrowheads="1"/>
            </p:cNvSpPr>
            <p:nvPr/>
          </p:nvSpPr>
          <p:spPr bwMode="auto">
            <a:xfrm>
              <a:off x="4512" y="848"/>
              <a:ext cx="1248" cy="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i="1">
                  <a:solidFill>
                    <a:schemeClr val="tx2"/>
                  </a:solidFill>
                </a:rPr>
                <a:t>More general</a:t>
              </a:r>
            </a:p>
          </p:txBody>
        </p:sp>
      </p:grpSp>
      <p:sp>
        <p:nvSpPr>
          <p:cNvPr id="89171" name="Text Box 83">
            <a:extLst>
              <a:ext uri="{FF2B5EF4-FFF2-40B4-BE49-F238E27FC236}">
                <a16:creationId xmlns:a16="http://schemas.microsoft.com/office/drawing/2014/main" id="{20BBA6EA-BC39-4191-8DC9-AC168EFF8281}"/>
              </a:ext>
            </a:extLst>
          </p:cNvPr>
          <p:cNvSpPr txBox="1">
            <a:spLocks noChangeArrowheads="1"/>
          </p:cNvSpPr>
          <p:nvPr/>
        </p:nvSpPr>
        <p:spPr bwMode="auto">
          <a:xfrm>
            <a:off x="433388" y="5943600"/>
            <a:ext cx="8482012"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r>
              <a:rPr lang="en-US" altLang="en-US" sz="1600" b="1">
                <a:latin typeface="ZapfHumnst BT" pitchFamily="34" charset="0"/>
              </a:rPr>
              <a:t>Can generalize when you have a set of classes that share some semantics and behavior</a:t>
            </a:r>
          </a:p>
        </p:txBody>
      </p:sp>
      <p:sp>
        <p:nvSpPr>
          <p:cNvPr id="89172" name="Text Box 84">
            <a:extLst>
              <a:ext uri="{FF2B5EF4-FFF2-40B4-BE49-F238E27FC236}">
                <a16:creationId xmlns:a16="http://schemas.microsoft.com/office/drawing/2014/main" id="{FCB2D10A-879B-47C3-B7CF-A9FDE4FFFC05}"/>
              </a:ext>
            </a:extLst>
          </p:cNvPr>
          <p:cNvSpPr txBox="1">
            <a:spLocks noChangeArrowheads="1"/>
          </p:cNvSpPr>
          <p:nvPr/>
        </p:nvSpPr>
        <p:spPr bwMode="auto">
          <a:xfrm>
            <a:off x="5880100" y="1946275"/>
            <a:ext cx="1346200" cy="148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Base class</a:t>
            </a:r>
          </a:p>
          <a:p>
            <a:pPr algn="l" rtl="0" eaLnBrk="0" hangingPunct="0"/>
            <a:endParaRPr lang="en-US" altLang="en-US">
              <a:latin typeface="ZapfHumnst BT" pitchFamily="34" charset="0"/>
            </a:endParaRPr>
          </a:p>
          <a:p>
            <a:pPr algn="l" rtl="0" eaLnBrk="0" hangingPunct="0"/>
            <a:endParaRPr lang="en-US" altLang="en-US">
              <a:latin typeface="ZapfHumnst BT" pitchFamily="34" charset="0"/>
            </a:endParaRPr>
          </a:p>
          <a:p>
            <a:pPr algn="l" rtl="0" eaLnBrk="0" hangingPunct="0"/>
            <a:endParaRPr lang="en-US" altLang="en-US">
              <a:latin typeface="ZapfHumnst BT" pitchFamily="34" charset="0"/>
            </a:endParaRPr>
          </a:p>
          <a:p>
            <a:pPr algn="l" rtl="0" eaLnBrk="0" hangingPunct="0"/>
            <a:r>
              <a:rPr lang="en-US" altLang="en-US">
                <a:latin typeface="ZapfHumnst BT" pitchFamily="34" charset="0"/>
              </a:rPr>
              <a:t>subclasses</a:t>
            </a:r>
          </a:p>
        </p:txBody>
      </p:sp>
      <p:sp>
        <p:nvSpPr>
          <p:cNvPr id="89173" name="Text Box 85">
            <a:extLst>
              <a:ext uri="{FF2B5EF4-FFF2-40B4-BE49-F238E27FC236}">
                <a16:creationId xmlns:a16="http://schemas.microsoft.com/office/drawing/2014/main" id="{7A09105E-449E-41A3-9DAC-A705B440624A}"/>
              </a:ext>
            </a:extLst>
          </p:cNvPr>
          <p:cNvSpPr txBox="1">
            <a:spLocks noChangeArrowheads="1"/>
          </p:cNvSpPr>
          <p:nvPr/>
        </p:nvSpPr>
        <p:spPr bwMode="auto">
          <a:xfrm>
            <a:off x="5911850" y="4016375"/>
            <a:ext cx="2032000"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a:latin typeface="ZapfHumnst BT" pitchFamily="34" charset="0"/>
              </a:rPr>
              <a:t>Subclasses have</a:t>
            </a:r>
          </a:p>
          <a:p>
            <a:pPr algn="l" rtl="0" eaLnBrk="0" hangingPunct="0"/>
            <a:r>
              <a:rPr lang="en-US" altLang="en-US">
                <a:latin typeface="ZapfHumnst BT" pitchFamily="34" charset="0"/>
              </a:rPr>
              <a:t>Unique semantics</a:t>
            </a:r>
          </a:p>
          <a:p>
            <a:pPr algn="l" rtl="0" eaLnBrk="0" hangingPunct="0"/>
            <a:r>
              <a:rPr lang="en-US" altLang="en-US">
                <a:latin typeface="ZapfHumnst BT" pitchFamily="34" charset="0"/>
              </a:rPr>
              <a:t>And behavior.</a:t>
            </a:r>
          </a:p>
        </p:txBody>
      </p:sp>
    </p:spTree>
    <p:extLst>
      <p:ext uri="{BB962C8B-B14F-4D97-AF65-F5344CB8AC3E}">
        <p14:creationId xmlns:p14="http://schemas.microsoft.com/office/powerpoint/2010/main" val="2725259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9C2437B-CCD0-4259-B75A-53C7DC9A4E66}"/>
              </a:ext>
            </a:extLst>
          </p:cNvPr>
          <p:cNvSpPr>
            <a:spLocks noGrp="1" noChangeArrowheads="1"/>
          </p:cNvSpPr>
          <p:nvPr>
            <p:ph type="title"/>
          </p:nvPr>
        </p:nvSpPr>
        <p:spPr/>
        <p:txBody>
          <a:bodyPr/>
          <a:lstStyle/>
          <a:p>
            <a:r>
              <a:rPr lang="en-US" altLang="en-US"/>
              <a:t> </a:t>
            </a:r>
          </a:p>
        </p:txBody>
      </p:sp>
      <p:sp>
        <p:nvSpPr>
          <p:cNvPr id="52227" name="Rectangle 3">
            <a:extLst>
              <a:ext uri="{FF2B5EF4-FFF2-40B4-BE49-F238E27FC236}">
                <a16:creationId xmlns:a16="http://schemas.microsoft.com/office/drawing/2014/main" id="{9179DDD7-362B-445A-9C48-B5545FB57E68}"/>
              </a:ext>
            </a:extLst>
          </p:cNvPr>
          <p:cNvSpPr>
            <a:spLocks noGrp="1" noChangeArrowheads="1"/>
          </p:cNvSpPr>
          <p:nvPr>
            <p:ph idx="1"/>
          </p:nvPr>
        </p:nvSpPr>
        <p:spPr/>
        <p:txBody>
          <a:bodyPr/>
          <a:lstStyle/>
          <a:p>
            <a:pPr algn="l" rtl="0">
              <a:buFontTx/>
              <a:buNone/>
            </a:pPr>
            <a:r>
              <a:rPr lang="en-US" altLang="en-US"/>
              <a:t>  </a:t>
            </a:r>
          </a:p>
        </p:txBody>
      </p:sp>
      <p:sp>
        <p:nvSpPr>
          <p:cNvPr id="132" name="Slide Number Placeholder 5">
            <a:extLst>
              <a:ext uri="{FF2B5EF4-FFF2-40B4-BE49-F238E27FC236}">
                <a16:creationId xmlns:a16="http://schemas.microsoft.com/office/drawing/2014/main" id="{1786DB9C-3385-4886-AA07-3FFDDC3807C1}"/>
              </a:ext>
            </a:extLst>
          </p:cNvPr>
          <p:cNvSpPr>
            <a:spLocks noGrp="1"/>
          </p:cNvSpPr>
          <p:nvPr>
            <p:ph type="sldNum" sz="quarter" idx="12"/>
          </p:nvPr>
        </p:nvSpPr>
        <p:spPr/>
        <p:txBody>
          <a:bodyPr/>
          <a:lstStyle/>
          <a:p>
            <a:fld id="{ABA2E39D-420D-4948-A674-861AA22A6917}" type="slidenum">
              <a:rPr lang="ar-SA" altLang="en-US"/>
              <a:pPr/>
              <a:t>8</a:t>
            </a:fld>
            <a:endParaRPr lang="en-US" altLang="en-US"/>
          </a:p>
        </p:txBody>
      </p:sp>
      <p:grpSp>
        <p:nvGrpSpPr>
          <p:cNvPr id="52229" name="Group 5">
            <a:extLst>
              <a:ext uri="{FF2B5EF4-FFF2-40B4-BE49-F238E27FC236}">
                <a16:creationId xmlns:a16="http://schemas.microsoft.com/office/drawing/2014/main" id="{9373A007-8952-4E12-8844-6BD6588DA2AD}"/>
              </a:ext>
            </a:extLst>
          </p:cNvPr>
          <p:cNvGrpSpPr>
            <a:grpSpLocks/>
          </p:cNvGrpSpPr>
          <p:nvPr/>
        </p:nvGrpSpPr>
        <p:grpSpPr bwMode="auto">
          <a:xfrm>
            <a:off x="381000" y="1219200"/>
            <a:ext cx="8331200" cy="5280025"/>
            <a:chOff x="240" y="816"/>
            <a:chExt cx="5248" cy="3326"/>
          </a:xfrm>
        </p:grpSpPr>
        <p:grpSp>
          <p:nvGrpSpPr>
            <p:cNvPr id="52230" name="Group 6">
              <a:extLst>
                <a:ext uri="{FF2B5EF4-FFF2-40B4-BE49-F238E27FC236}">
                  <a16:creationId xmlns:a16="http://schemas.microsoft.com/office/drawing/2014/main" id="{B6A7C009-5A2C-42ED-B845-25413507CCF3}"/>
                </a:ext>
              </a:extLst>
            </p:cNvPr>
            <p:cNvGrpSpPr>
              <a:grpSpLocks/>
            </p:cNvGrpSpPr>
            <p:nvPr/>
          </p:nvGrpSpPr>
          <p:grpSpPr bwMode="auto">
            <a:xfrm>
              <a:off x="613" y="912"/>
              <a:ext cx="748" cy="540"/>
              <a:chOff x="2840" y="3541"/>
              <a:chExt cx="748" cy="540"/>
            </a:xfrm>
          </p:grpSpPr>
          <p:sp>
            <p:nvSpPr>
              <p:cNvPr id="52231" name="Oval 7">
                <a:extLst>
                  <a:ext uri="{FF2B5EF4-FFF2-40B4-BE49-F238E27FC236}">
                    <a16:creationId xmlns:a16="http://schemas.microsoft.com/office/drawing/2014/main" id="{A2D69F1A-0F27-4BBC-B873-97C128432B86}"/>
                  </a:ext>
                </a:extLst>
              </p:cNvPr>
              <p:cNvSpPr>
                <a:spLocks noChangeArrowheads="1"/>
              </p:cNvSpPr>
              <p:nvPr/>
            </p:nvSpPr>
            <p:spPr bwMode="auto">
              <a:xfrm>
                <a:off x="2901" y="3541"/>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2" name="Text Box 8">
                <a:extLst>
                  <a:ext uri="{FF2B5EF4-FFF2-40B4-BE49-F238E27FC236}">
                    <a16:creationId xmlns:a16="http://schemas.microsoft.com/office/drawing/2014/main" id="{9A8EDC70-C596-48CD-84CE-714CDAD92483}"/>
                  </a:ext>
                </a:extLst>
              </p:cNvPr>
              <p:cNvSpPr txBox="1">
                <a:spLocks noChangeArrowheads="1"/>
              </p:cNvSpPr>
              <p:nvPr/>
            </p:nvSpPr>
            <p:spPr bwMode="auto">
              <a:xfrm>
                <a:off x="2840" y="3850"/>
                <a:ext cx="7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Use Case</a:t>
                </a:r>
              </a:p>
            </p:txBody>
          </p:sp>
        </p:grpSp>
        <p:grpSp>
          <p:nvGrpSpPr>
            <p:cNvPr id="52233" name="Group 9">
              <a:extLst>
                <a:ext uri="{FF2B5EF4-FFF2-40B4-BE49-F238E27FC236}">
                  <a16:creationId xmlns:a16="http://schemas.microsoft.com/office/drawing/2014/main" id="{6F405138-36EE-4A82-AE8D-E31BA68503FE}"/>
                </a:ext>
              </a:extLst>
            </p:cNvPr>
            <p:cNvGrpSpPr>
              <a:grpSpLocks/>
            </p:cNvGrpSpPr>
            <p:nvPr/>
          </p:nvGrpSpPr>
          <p:grpSpPr bwMode="auto">
            <a:xfrm>
              <a:off x="3398" y="912"/>
              <a:ext cx="1500" cy="540"/>
              <a:chOff x="3488" y="3648"/>
              <a:chExt cx="1500" cy="540"/>
            </a:xfrm>
          </p:grpSpPr>
          <p:sp>
            <p:nvSpPr>
              <p:cNvPr id="52234" name="Oval 10">
                <a:extLst>
                  <a:ext uri="{FF2B5EF4-FFF2-40B4-BE49-F238E27FC236}">
                    <a16:creationId xmlns:a16="http://schemas.microsoft.com/office/drawing/2014/main" id="{2119A4AD-F175-4091-B3D4-878E5886A3B6}"/>
                  </a:ext>
                </a:extLst>
              </p:cNvPr>
              <p:cNvSpPr>
                <a:spLocks noChangeArrowheads="1"/>
              </p:cNvSpPr>
              <p:nvPr/>
            </p:nvSpPr>
            <p:spPr bwMode="auto">
              <a:xfrm>
                <a:off x="3925" y="3648"/>
                <a:ext cx="624" cy="288"/>
              </a:xfrm>
              <a:prstGeom prst="ellipse">
                <a:avLst/>
              </a:prstGeom>
              <a:noFill/>
              <a:ln w="28575">
                <a:solidFill>
                  <a:schemeClr val="tx1"/>
                </a:solidFill>
                <a:prstDash val="dash"/>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5" name="Text Box 11">
                <a:extLst>
                  <a:ext uri="{FF2B5EF4-FFF2-40B4-BE49-F238E27FC236}">
                    <a16:creationId xmlns:a16="http://schemas.microsoft.com/office/drawing/2014/main" id="{1D14653F-4AC9-4733-8093-47EA2F196EE2}"/>
                  </a:ext>
                </a:extLst>
              </p:cNvPr>
              <p:cNvSpPr txBox="1">
                <a:spLocks noChangeArrowheads="1"/>
              </p:cNvSpPr>
              <p:nvPr/>
            </p:nvSpPr>
            <p:spPr bwMode="auto">
              <a:xfrm>
                <a:off x="3488" y="3957"/>
                <a:ext cx="15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Use Case Realization</a:t>
                </a:r>
              </a:p>
            </p:txBody>
          </p:sp>
        </p:grpSp>
        <p:sp>
          <p:nvSpPr>
            <p:cNvPr id="52236" name="Line 12">
              <a:extLst>
                <a:ext uri="{FF2B5EF4-FFF2-40B4-BE49-F238E27FC236}">
                  <a16:creationId xmlns:a16="http://schemas.microsoft.com/office/drawing/2014/main" id="{738CEE18-3413-4890-9600-0D7050706A20}"/>
                </a:ext>
              </a:extLst>
            </p:cNvPr>
            <p:cNvSpPr>
              <a:spLocks noChangeShapeType="1"/>
            </p:cNvSpPr>
            <p:nvPr/>
          </p:nvSpPr>
          <p:spPr bwMode="auto">
            <a:xfrm flipH="1">
              <a:off x="1298" y="1056"/>
              <a:ext cx="2537" cy="0"/>
            </a:xfrm>
            <a:prstGeom prst="line">
              <a:avLst/>
            </a:prstGeom>
            <a:noFill/>
            <a:ln w="12700">
              <a:solidFill>
                <a:schemeClr val="tx1"/>
              </a:solidFill>
              <a:prstDash val="dash"/>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7" name="Text Box 13">
              <a:extLst>
                <a:ext uri="{FF2B5EF4-FFF2-40B4-BE49-F238E27FC236}">
                  <a16:creationId xmlns:a16="http://schemas.microsoft.com/office/drawing/2014/main" id="{08F4CF5F-EB06-482A-A575-24FDC46EE121}"/>
                </a:ext>
              </a:extLst>
            </p:cNvPr>
            <p:cNvSpPr txBox="1">
              <a:spLocks noChangeArrowheads="1"/>
            </p:cNvSpPr>
            <p:nvPr/>
          </p:nvSpPr>
          <p:spPr bwMode="auto">
            <a:xfrm>
              <a:off x="2068" y="816"/>
              <a:ext cx="11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&lt;&lt;realizes&gt;&gt;</a:t>
              </a:r>
            </a:p>
          </p:txBody>
        </p:sp>
        <p:grpSp>
          <p:nvGrpSpPr>
            <p:cNvPr id="52238" name="Group 14">
              <a:extLst>
                <a:ext uri="{FF2B5EF4-FFF2-40B4-BE49-F238E27FC236}">
                  <a16:creationId xmlns:a16="http://schemas.microsoft.com/office/drawing/2014/main" id="{B99D1B93-9376-4B20-96CD-9F185D6B8050}"/>
                </a:ext>
              </a:extLst>
            </p:cNvPr>
            <p:cNvGrpSpPr>
              <a:grpSpLocks/>
            </p:cNvGrpSpPr>
            <p:nvPr/>
          </p:nvGrpSpPr>
          <p:grpSpPr bwMode="auto">
            <a:xfrm>
              <a:off x="3046" y="3056"/>
              <a:ext cx="1245" cy="1086"/>
              <a:chOff x="1309" y="1072"/>
              <a:chExt cx="1245" cy="1086"/>
            </a:xfrm>
          </p:grpSpPr>
          <p:grpSp>
            <p:nvGrpSpPr>
              <p:cNvPr id="52239" name="Group 15">
                <a:extLst>
                  <a:ext uri="{FF2B5EF4-FFF2-40B4-BE49-F238E27FC236}">
                    <a16:creationId xmlns:a16="http://schemas.microsoft.com/office/drawing/2014/main" id="{66F70B42-950E-48B0-AEA7-1BC50845C153}"/>
                  </a:ext>
                </a:extLst>
              </p:cNvPr>
              <p:cNvGrpSpPr>
                <a:grpSpLocks/>
              </p:cNvGrpSpPr>
              <p:nvPr/>
            </p:nvGrpSpPr>
            <p:grpSpPr bwMode="auto">
              <a:xfrm>
                <a:off x="1309" y="1072"/>
                <a:ext cx="1245" cy="766"/>
                <a:chOff x="1309" y="1072"/>
                <a:chExt cx="1245" cy="766"/>
              </a:xfrm>
            </p:grpSpPr>
            <p:grpSp>
              <p:nvGrpSpPr>
                <p:cNvPr id="52240" name="Group 16">
                  <a:extLst>
                    <a:ext uri="{FF2B5EF4-FFF2-40B4-BE49-F238E27FC236}">
                      <a16:creationId xmlns:a16="http://schemas.microsoft.com/office/drawing/2014/main" id="{0DBBF107-137A-49CC-928F-8153E412584B}"/>
                    </a:ext>
                  </a:extLst>
                </p:cNvPr>
                <p:cNvGrpSpPr>
                  <a:grpSpLocks/>
                </p:cNvGrpSpPr>
                <p:nvPr/>
              </p:nvGrpSpPr>
              <p:grpSpPr bwMode="auto">
                <a:xfrm>
                  <a:off x="1309" y="1231"/>
                  <a:ext cx="302" cy="175"/>
                  <a:chOff x="144" y="1440"/>
                  <a:chExt cx="881" cy="510"/>
                </a:xfrm>
              </p:grpSpPr>
              <p:sp>
                <p:nvSpPr>
                  <p:cNvPr id="52241" name="Rectangle 17">
                    <a:extLst>
                      <a:ext uri="{FF2B5EF4-FFF2-40B4-BE49-F238E27FC236}">
                        <a16:creationId xmlns:a16="http://schemas.microsoft.com/office/drawing/2014/main" id="{5C2C528F-D450-49A3-A9B6-EB51438E8251}"/>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2" name="Line 18">
                    <a:extLst>
                      <a:ext uri="{FF2B5EF4-FFF2-40B4-BE49-F238E27FC236}">
                        <a16:creationId xmlns:a16="http://schemas.microsoft.com/office/drawing/2014/main" id="{1DABA807-EBE3-42E8-91D5-B1240B7B0B71}"/>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3" name="Line 19">
                    <a:extLst>
                      <a:ext uri="{FF2B5EF4-FFF2-40B4-BE49-F238E27FC236}">
                        <a16:creationId xmlns:a16="http://schemas.microsoft.com/office/drawing/2014/main" id="{22CA21C8-382D-429D-8D97-ADDF0ACE350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44" name="Group 20">
                  <a:extLst>
                    <a:ext uri="{FF2B5EF4-FFF2-40B4-BE49-F238E27FC236}">
                      <a16:creationId xmlns:a16="http://schemas.microsoft.com/office/drawing/2014/main" id="{4DA347D7-3677-4B76-B2BF-B5C01B0F0B0B}"/>
                    </a:ext>
                  </a:extLst>
                </p:cNvPr>
                <p:cNvGrpSpPr>
                  <a:grpSpLocks/>
                </p:cNvGrpSpPr>
                <p:nvPr/>
              </p:nvGrpSpPr>
              <p:grpSpPr bwMode="auto">
                <a:xfrm>
                  <a:off x="1950" y="1072"/>
                  <a:ext cx="302" cy="175"/>
                  <a:chOff x="144" y="1440"/>
                  <a:chExt cx="881" cy="510"/>
                </a:xfrm>
              </p:grpSpPr>
              <p:sp>
                <p:nvSpPr>
                  <p:cNvPr id="52245" name="Rectangle 21">
                    <a:extLst>
                      <a:ext uri="{FF2B5EF4-FFF2-40B4-BE49-F238E27FC236}">
                        <a16:creationId xmlns:a16="http://schemas.microsoft.com/office/drawing/2014/main" id="{BF153F4C-660E-4579-85B6-212B96720122}"/>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6" name="Line 22">
                    <a:extLst>
                      <a:ext uri="{FF2B5EF4-FFF2-40B4-BE49-F238E27FC236}">
                        <a16:creationId xmlns:a16="http://schemas.microsoft.com/office/drawing/2014/main" id="{C853F389-336D-4C21-BF4F-46F2B9334977}"/>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47" name="Line 23">
                    <a:extLst>
                      <a:ext uri="{FF2B5EF4-FFF2-40B4-BE49-F238E27FC236}">
                        <a16:creationId xmlns:a16="http://schemas.microsoft.com/office/drawing/2014/main" id="{1AEF0757-238E-44F4-A68B-C7667B2D8CAF}"/>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48" name="Group 24">
                  <a:extLst>
                    <a:ext uri="{FF2B5EF4-FFF2-40B4-BE49-F238E27FC236}">
                      <a16:creationId xmlns:a16="http://schemas.microsoft.com/office/drawing/2014/main" id="{D072A6D3-EC25-406E-80B7-A59042FB4068}"/>
                    </a:ext>
                  </a:extLst>
                </p:cNvPr>
                <p:cNvGrpSpPr>
                  <a:grpSpLocks/>
                </p:cNvGrpSpPr>
                <p:nvPr/>
              </p:nvGrpSpPr>
              <p:grpSpPr bwMode="auto">
                <a:xfrm>
                  <a:off x="1648" y="1663"/>
                  <a:ext cx="302" cy="175"/>
                  <a:chOff x="144" y="1440"/>
                  <a:chExt cx="881" cy="510"/>
                </a:xfrm>
              </p:grpSpPr>
              <p:sp>
                <p:nvSpPr>
                  <p:cNvPr id="52249" name="Rectangle 25">
                    <a:extLst>
                      <a:ext uri="{FF2B5EF4-FFF2-40B4-BE49-F238E27FC236}">
                        <a16:creationId xmlns:a16="http://schemas.microsoft.com/office/drawing/2014/main" id="{4B62A8F5-C7F7-4472-894F-BA358AEC0C63}"/>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0" name="Line 26">
                    <a:extLst>
                      <a:ext uri="{FF2B5EF4-FFF2-40B4-BE49-F238E27FC236}">
                        <a16:creationId xmlns:a16="http://schemas.microsoft.com/office/drawing/2014/main" id="{C7E277DE-E083-4B98-96C8-DB10DA8DFBF3}"/>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1" name="Line 27">
                    <a:extLst>
                      <a:ext uri="{FF2B5EF4-FFF2-40B4-BE49-F238E27FC236}">
                        <a16:creationId xmlns:a16="http://schemas.microsoft.com/office/drawing/2014/main" id="{3011F4A6-8F9D-4D2A-956E-7C817A91C6D6}"/>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grpSp>
              <p:nvGrpSpPr>
                <p:cNvPr id="52252" name="Group 28">
                  <a:extLst>
                    <a:ext uri="{FF2B5EF4-FFF2-40B4-BE49-F238E27FC236}">
                      <a16:creationId xmlns:a16="http://schemas.microsoft.com/office/drawing/2014/main" id="{00A8DB87-0657-43C5-939D-856BE8613475}"/>
                    </a:ext>
                  </a:extLst>
                </p:cNvPr>
                <p:cNvGrpSpPr>
                  <a:grpSpLocks/>
                </p:cNvGrpSpPr>
                <p:nvPr/>
              </p:nvGrpSpPr>
              <p:grpSpPr bwMode="auto">
                <a:xfrm>
                  <a:off x="2252" y="1581"/>
                  <a:ext cx="302" cy="175"/>
                  <a:chOff x="144" y="1440"/>
                  <a:chExt cx="881" cy="510"/>
                </a:xfrm>
              </p:grpSpPr>
              <p:sp>
                <p:nvSpPr>
                  <p:cNvPr id="52253" name="Rectangle 29">
                    <a:extLst>
                      <a:ext uri="{FF2B5EF4-FFF2-40B4-BE49-F238E27FC236}">
                        <a16:creationId xmlns:a16="http://schemas.microsoft.com/office/drawing/2014/main" id="{85B4A6EA-4AFA-4DFD-B171-F7C7E37B9817}"/>
                      </a:ext>
                    </a:extLst>
                  </p:cNvPr>
                  <p:cNvSpPr>
                    <a:spLocks noChangeArrowheads="1"/>
                  </p:cNvSpPr>
                  <p:nvPr/>
                </p:nvSpPr>
                <p:spPr bwMode="auto">
                  <a:xfrm>
                    <a:off x="144" y="1440"/>
                    <a:ext cx="881" cy="51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4" name="Line 30">
                    <a:extLst>
                      <a:ext uri="{FF2B5EF4-FFF2-40B4-BE49-F238E27FC236}">
                        <a16:creationId xmlns:a16="http://schemas.microsoft.com/office/drawing/2014/main" id="{5E007540-F243-43C0-A721-2CF0FD9426B1}"/>
                      </a:ext>
                    </a:extLst>
                  </p:cNvPr>
                  <p:cNvSpPr>
                    <a:spLocks noChangeShapeType="1"/>
                  </p:cNvSpPr>
                  <p:nvPr/>
                </p:nvSpPr>
                <p:spPr bwMode="auto">
                  <a:xfrm>
                    <a:off x="144" y="181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255" name="Line 31">
                    <a:extLst>
                      <a:ext uri="{FF2B5EF4-FFF2-40B4-BE49-F238E27FC236}">
                        <a16:creationId xmlns:a16="http://schemas.microsoft.com/office/drawing/2014/main" id="{A09E0C2A-7286-4140-93B2-C9858F6F4C15}"/>
                      </a:ext>
                    </a:extLst>
                  </p:cNvPr>
                  <p:cNvSpPr>
                    <a:spLocks noChangeShapeType="1"/>
                  </p:cNvSpPr>
                  <p:nvPr/>
                </p:nvSpPr>
                <p:spPr bwMode="auto">
                  <a:xfrm>
                    <a:off x="144" y="1680"/>
                    <a:ext cx="881"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grpSp>
            <p:sp>
              <p:nvSpPr>
                <p:cNvPr id="52256" name="Line 32">
                  <a:extLst>
                    <a:ext uri="{FF2B5EF4-FFF2-40B4-BE49-F238E27FC236}">
                      <a16:creationId xmlns:a16="http://schemas.microsoft.com/office/drawing/2014/main" id="{36A1C7A0-45BA-4BD5-9D65-9251BFC073AE}"/>
                    </a:ext>
                  </a:extLst>
                </p:cNvPr>
                <p:cNvSpPr>
                  <a:spLocks noChangeShapeType="1"/>
                </p:cNvSpPr>
                <p:nvPr/>
              </p:nvSpPr>
              <p:spPr bwMode="auto">
                <a:xfrm flipH="1" flipV="1">
                  <a:off x="1463" y="1406"/>
                  <a:ext cx="312" cy="257"/>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7" name="Line 33">
                  <a:extLst>
                    <a:ext uri="{FF2B5EF4-FFF2-40B4-BE49-F238E27FC236}">
                      <a16:creationId xmlns:a16="http://schemas.microsoft.com/office/drawing/2014/main" id="{CCA609DB-D12B-4EB0-B6C6-A4C85FAE8A39}"/>
                    </a:ext>
                  </a:extLst>
                </p:cNvPr>
                <p:cNvSpPr>
                  <a:spLocks noChangeShapeType="1"/>
                </p:cNvSpPr>
                <p:nvPr/>
              </p:nvSpPr>
              <p:spPr bwMode="auto">
                <a:xfrm flipV="1">
                  <a:off x="1611" y="1160"/>
                  <a:ext cx="339" cy="153"/>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8" name="Line 34">
                  <a:extLst>
                    <a:ext uri="{FF2B5EF4-FFF2-40B4-BE49-F238E27FC236}">
                      <a16:creationId xmlns:a16="http://schemas.microsoft.com/office/drawing/2014/main" id="{74261F98-3C27-458C-B1AD-10AB94D97FDC}"/>
                    </a:ext>
                  </a:extLst>
                </p:cNvPr>
                <p:cNvSpPr>
                  <a:spLocks noChangeShapeType="1"/>
                </p:cNvSpPr>
                <p:nvPr/>
              </p:nvSpPr>
              <p:spPr bwMode="auto">
                <a:xfrm flipV="1">
                  <a:off x="1950" y="1663"/>
                  <a:ext cx="302" cy="8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9" name="Line 35">
                  <a:extLst>
                    <a:ext uri="{FF2B5EF4-FFF2-40B4-BE49-F238E27FC236}">
                      <a16:creationId xmlns:a16="http://schemas.microsoft.com/office/drawing/2014/main" id="{DDAD9B02-6244-4D66-AAC3-DB96F2646233}"/>
                    </a:ext>
                  </a:extLst>
                </p:cNvPr>
                <p:cNvSpPr>
                  <a:spLocks noChangeShapeType="1"/>
                </p:cNvSpPr>
                <p:nvPr/>
              </p:nvSpPr>
              <p:spPr bwMode="auto">
                <a:xfrm flipV="1">
                  <a:off x="1775" y="1247"/>
                  <a:ext cx="329" cy="4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60" name="Text Box 36">
                <a:extLst>
                  <a:ext uri="{FF2B5EF4-FFF2-40B4-BE49-F238E27FC236}">
                    <a16:creationId xmlns:a16="http://schemas.microsoft.com/office/drawing/2014/main" id="{3D19C750-30C7-4CA4-B29F-D580F28740CD}"/>
                  </a:ext>
                </a:extLst>
              </p:cNvPr>
              <p:cNvSpPr txBox="1">
                <a:spLocks noChangeArrowheads="1"/>
              </p:cNvSpPr>
              <p:nvPr/>
            </p:nvSpPr>
            <p:spPr bwMode="auto">
              <a:xfrm>
                <a:off x="1366" y="1927"/>
                <a:ext cx="11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r>
                  <a:rPr lang="en-US" altLang="en-US"/>
                  <a:t>Class Diagrams</a:t>
                </a:r>
              </a:p>
            </p:txBody>
          </p:sp>
        </p:grpSp>
        <p:grpSp>
          <p:nvGrpSpPr>
            <p:cNvPr id="52261" name="Group 37">
              <a:extLst>
                <a:ext uri="{FF2B5EF4-FFF2-40B4-BE49-F238E27FC236}">
                  <a16:creationId xmlns:a16="http://schemas.microsoft.com/office/drawing/2014/main" id="{ADCB89CF-6652-436C-929E-D800E25F1B83}"/>
                </a:ext>
              </a:extLst>
            </p:cNvPr>
            <p:cNvGrpSpPr>
              <a:grpSpLocks/>
            </p:cNvGrpSpPr>
            <p:nvPr/>
          </p:nvGrpSpPr>
          <p:grpSpPr bwMode="auto">
            <a:xfrm>
              <a:off x="1880" y="1656"/>
              <a:ext cx="1693" cy="1265"/>
              <a:chOff x="1972" y="1606"/>
              <a:chExt cx="1693" cy="1265"/>
            </a:xfrm>
          </p:grpSpPr>
          <p:grpSp>
            <p:nvGrpSpPr>
              <p:cNvPr id="52262" name="Group 38">
                <a:extLst>
                  <a:ext uri="{FF2B5EF4-FFF2-40B4-BE49-F238E27FC236}">
                    <a16:creationId xmlns:a16="http://schemas.microsoft.com/office/drawing/2014/main" id="{6EA822B5-873A-4C00-81F5-5AECDCD7DFC9}"/>
                  </a:ext>
                </a:extLst>
              </p:cNvPr>
              <p:cNvGrpSpPr>
                <a:grpSpLocks/>
              </p:cNvGrpSpPr>
              <p:nvPr/>
            </p:nvGrpSpPr>
            <p:grpSpPr bwMode="auto">
              <a:xfrm>
                <a:off x="1972" y="1606"/>
                <a:ext cx="1693" cy="917"/>
                <a:chOff x="286" y="960"/>
                <a:chExt cx="5174" cy="2688"/>
              </a:xfrm>
            </p:grpSpPr>
            <p:grpSp>
              <p:nvGrpSpPr>
                <p:cNvPr id="52263" name="Group 39">
                  <a:extLst>
                    <a:ext uri="{FF2B5EF4-FFF2-40B4-BE49-F238E27FC236}">
                      <a16:creationId xmlns:a16="http://schemas.microsoft.com/office/drawing/2014/main" id="{5C90E12A-1B94-43CA-94E6-12625A764FAC}"/>
                    </a:ext>
                  </a:extLst>
                </p:cNvPr>
                <p:cNvGrpSpPr>
                  <a:grpSpLocks/>
                </p:cNvGrpSpPr>
                <p:nvPr/>
              </p:nvGrpSpPr>
              <p:grpSpPr bwMode="auto">
                <a:xfrm>
                  <a:off x="286" y="960"/>
                  <a:ext cx="472" cy="1322"/>
                  <a:chOff x="2839" y="1554"/>
                  <a:chExt cx="472" cy="1322"/>
                </a:xfrm>
              </p:grpSpPr>
              <p:grpSp>
                <p:nvGrpSpPr>
                  <p:cNvPr id="52264" name="Group 40">
                    <a:extLst>
                      <a:ext uri="{FF2B5EF4-FFF2-40B4-BE49-F238E27FC236}">
                        <a16:creationId xmlns:a16="http://schemas.microsoft.com/office/drawing/2014/main" id="{7EFE1155-B2E0-4D58-967B-73B4EA480CFE}"/>
                      </a:ext>
                    </a:extLst>
                  </p:cNvPr>
                  <p:cNvGrpSpPr>
                    <a:grpSpLocks/>
                  </p:cNvGrpSpPr>
                  <p:nvPr/>
                </p:nvGrpSpPr>
                <p:grpSpPr bwMode="auto">
                  <a:xfrm>
                    <a:off x="2839" y="1554"/>
                    <a:ext cx="472" cy="595"/>
                    <a:chOff x="7654" y="3380"/>
                    <a:chExt cx="554" cy="754"/>
                  </a:xfrm>
                </p:grpSpPr>
                <p:sp>
                  <p:nvSpPr>
                    <p:cNvPr id="52265" name="Oval 41">
                      <a:extLst>
                        <a:ext uri="{FF2B5EF4-FFF2-40B4-BE49-F238E27FC236}">
                          <a16:creationId xmlns:a16="http://schemas.microsoft.com/office/drawing/2014/main" id="{8D1635BD-573E-4A37-99C5-9C042902CC3D}"/>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266" name="Line 42">
                      <a:extLst>
                        <a:ext uri="{FF2B5EF4-FFF2-40B4-BE49-F238E27FC236}">
                          <a16:creationId xmlns:a16="http://schemas.microsoft.com/office/drawing/2014/main" id="{4783D737-6AFF-4548-9096-C73906D319FC}"/>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7" name="Line 43">
                      <a:extLst>
                        <a:ext uri="{FF2B5EF4-FFF2-40B4-BE49-F238E27FC236}">
                          <a16:creationId xmlns:a16="http://schemas.microsoft.com/office/drawing/2014/main" id="{FD7FFF1E-C1E5-4274-AD17-AE17912E3F3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68" name="Freeform 44">
                      <a:extLst>
                        <a:ext uri="{FF2B5EF4-FFF2-40B4-BE49-F238E27FC236}">
                          <a16:creationId xmlns:a16="http://schemas.microsoft.com/office/drawing/2014/main" id="{643B2A02-AC96-4D1C-9A4E-9FA365F826F5}"/>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2269" name="Text Box 45">
                    <a:extLst>
                      <a:ext uri="{FF2B5EF4-FFF2-40B4-BE49-F238E27FC236}">
                        <a16:creationId xmlns:a16="http://schemas.microsoft.com/office/drawing/2014/main" id="{F5EA0882-FA01-4D19-8728-F29E2241E077}"/>
                      </a:ext>
                    </a:extLst>
                  </p:cNvPr>
                  <p:cNvSpPr txBox="1">
                    <a:spLocks noChangeArrowheads="1"/>
                  </p:cNvSpPr>
                  <p:nvPr/>
                </p:nvSpPr>
                <p:spPr bwMode="auto">
                  <a:xfrm>
                    <a:off x="2894" y="2199"/>
                    <a:ext cx="355" cy="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rtl="0" eaLnBrk="0" hangingPunct="0"/>
                    <a:endParaRPr lang="en-US" altLang="en-US" u="sng"/>
                  </a:p>
                </p:txBody>
              </p:sp>
            </p:grpSp>
            <p:grpSp>
              <p:nvGrpSpPr>
                <p:cNvPr id="52270" name="Group 46">
                  <a:extLst>
                    <a:ext uri="{FF2B5EF4-FFF2-40B4-BE49-F238E27FC236}">
                      <a16:creationId xmlns:a16="http://schemas.microsoft.com/office/drawing/2014/main" id="{712F57D6-1AFE-4C3F-BF2D-077367283B22}"/>
                    </a:ext>
                  </a:extLst>
                </p:cNvPr>
                <p:cNvGrpSpPr>
                  <a:grpSpLocks/>
                </p:cNvGrpSpPr>
                <p:nvPr/>
              </p:nvGrpSpPr>
              <p:grpSpPr bwMode="auto">
                <a:xfrm>
                  <a:off x="1284" y="1200"/>
                  <a:ext cx="1008" cy="575"/>
                  <a:chOff x="2784" y="2832"/>
                  <a:chExt cx="1056" cy="319"/>
                </a:xfrm>
              </p:grpSpPr>
              <p:sp>
                <p:nvSpPr>
                  <p:cNvPr id="52271" name="Rectangle 47">
                    <a:extLst>
                      <a:ext uri="{FF2B5EF4-FFF2-40B4-BE49-F238E27FC236}">
                        <a16:creationId xmlns:a16="http://schemas.microsoft.com/office/drawing/2014/main" id="{5270F340-99FB-4848-B4B6-48FDEAC3DC55}"/>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2" name="Text Box 48">
                    <a:extLst>
                      <a:ext uri="{FF2B5EF4-FFF2-40B4-BE49-F238E27FC236}">
                        <a16:creationId xmlns:a16="http://schemas.microsoft.com/office/drawing/2014/main" id="{2785A4B9-2D6C-423D-94B5-73FC310D6586}"/>
                      </a:ext>
                    </a:extLst>
                  </p:cNvPr>
                  <p:cNvSpPr txBox="1">
                    <a:spLocks noChangeArrowheads="1"/>
                  </p:cNvSpPr>
                  <p:nvPr/>
                </p:nvSpPr>
                <p:spPr bwMode="auto">
                  <a:xfrm>
                    <a:off x="3314" y="2870"/>
                    <a:ext cx="0"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grpSp>
              <p:nvGrpSpPr>
                <p:cNvPr id="52273" name="Group 49">
                  <a:extLst>
                    <a:ext uri="{FF2B5EF4-FFF2-40B4-BE49-F238E27FC236}">
                      <a16:creationId xmlns:a16="http://schemas.microsoft.com/office/drawing/2014/main" id="{D0D01DBE-7B10-4DF8-B46C-1604505CC35C}"/>
                    </a:ext>
                  </a:extLst>
                </p:cNvPr>
                <p:cNvGrpSpPr>
                  <a:grpSpLocks/>
                </p:cNvGrpSpPr>
                <p:nvPr/>
              </p:nvGrpSpPr>
              <p:grpSpPr bwMode="auto">
                <a:xfrm>
                  <a:off x="2436" y="1200"/>
                  <a:ext cx="720" cy="575"/>
                  <a:chOff x="2784" y="2832"/>
                  <a:chExt cx="1056" cy="303"/>
                </a:xfrm>
              </p:grpSpPr>
              <p:sp>
                <p:nvSpPr>
                  <p:cNvPr id="52274" name="Rectangle 50">
                    <a:extLst>
                      <a:ext uri="{FF2B5EF4-FFF2-40B4-BE49-F238E27FC236}">
                        <a16:creationId xmlns:a16="http://schemas.microsoft.com/office/drawing/2014/main" id="{835C1603-74D9-4A5F-8E4B-99C8F8DF7DF4}"/>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5" name="Text Box 51">
                    <a:extLst>
                      <a:ext uri="{FF2B5EF4-FFF2-40B4-BE49-F238E27FC236}">
                        <a16:creationId xmlns:a16="http://schemas.microsoft.com/office/drawing/2014/main" id="{6E5EAE5A-F9C6-416D-B543-0ACA8580F570}"/>
                      </a:ext>
                    </a:extLst>
                  </p:cNvPr>
                  <p:cNvSpPr txBox="1">
                    <a:spLocks noChangeArrowheads="1"/>
                  </p:cNvSpPr>
                  <p:nvPr/>
                </p:nvSpPr>
                <p:spPr bwMode="auto">
                  <a:xfrm>
                    <a:off x="3315"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grpSp>
              <p:nvGrpSpPr>
                <p:cNvPr id="52276" name="Group 52">
                  <a:extLst>
                    <a:ext uri="{FF2B5EF4-FFF2-40B4-BE49-F238E27FC236}">
                      <a16:creationId xmlns:a16="http://schemas.microsoft.com/office/drawing/2014/main" id="{E44C782B-E1ED-47A1-B957-B9186DEF0E7C}"/>
                    </a:ext>
                  </a:extLst>
                </p:cNvPr>
                <p:cNvGrpSpPr>
                  <a:grpSpLocks/>
                </p:cNvGrpSpPr>
                <p:nvPr/>
              </p:nvGrpSpPr>
              <p:grpSpPr bwMode="auto">
                <a:xfrm>
                  <a:off x="3300" y="1200"/>
                  <a:ext cx="1008" cy="575"/>
                  <a:chOff x="2784" y="2832"/>
                  <a:chExt cx="1056" cy="303"/>
                </a:xfrm>
              </p:grpSpPr>
              <p:sp>
                <p:nvSpPr>
                  <p:cNvPr id="52277" name="Rectangle 53">
                    <a:extLst>
                      <a:ext uri="{FF2B5EF4-FFF2-40B4-BE49-F238E27FC236}">
                        <a16:creationId xmlns:a16="http://schemas.microsoft.com/office/drawing/2014/main" id="{AE63FE8A-B886-4A9A-BDFA-BBF5D8C0CEAF}"/>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78" name="Text Box 54">
                    <a:extLst>
                      <a:ext uri="{FF2B5EF4-FFF2-40B4-BE49-F238E27FC236}">
                        <a16:creationId xmlns:a16="http://schemas.microsoft.com/office/drawing/2014/main" id="{A8AE0A22-7AE6-49C8-8CBF-59FFCDC4A3B3}"/>
                      </a:ext>
                    </a:extLst>
                  </p:cNvPr>
                  <p:cNvSpPr txBox="1">
                    <a:spLocks noChangeArrowheads="1"/>
                  </p:cNvSpPr>
                  <p:nvPr/>
                </p:nvSpPr>
                <p:spPr bwMode="auto">
                  <a:xfrm>
                    <a:off x="3312"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sp>
              <p:nvSpPr>
                <p:cNvPr id="52279" name="Line 55">
                  <a:extLst>
                    <a:ext uri="{FF2B5EF4-FFF2-40B4-BE49-F238E27FC236}">
                      <a16:creationId xmlns:a16="http://schemas.microsoft.com/office/drawing/2014/main" id="{E19477EC-35E1-486F-9DBB-9BC4824981F4}"/>
                    </a:ext>
                  </a:extLst>
                </p:cNvPr>
                <p:cNvSpPr>
                  <a:spLocks noChangeShapeType="1"/>
                </p:cNvSpPr>
                <p:nvPr/>
              </p:nvSpPr>
              <p:spPr bwMode="auto">
                <a:xfrm>
                  <a:off x="57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0" name="Line 56">
                  <a:extLst>
                    <a:ext uri="{FF2B5EF4-FFF2-40B4-BE49-F238E27FC236}">
                      <a16:creationId xmlns:a16="http://schemas.microsoft.com/office/drawing/2014/main" id="{994C1FFA-6058-4605-B828-D5B2B4A31861}"/>
                    </a:ext>
                  </a:extLst>
                </p:cNvPr>
                <p:cNvSpPr>
                  <a:spLocks noChangeShapeType="1"/>
                </p:cNvSpPr>
                <p:nvPr/>
              </p:nvSpPr>
              <p:spPr bwMode="auto">
                <a:xfrm>
                  <a:off x="176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1" name="Line 57">
                  <a:extLst>
                    <a:ext uri="{FF2B5EF4-FFF2-40B4-BE49-F238E27FC236}">
                      <a16:creationId xmlns:a16="http://schemas.microsoft.com/office/drawing/2014/main" id="{A7D97A82-35B9-440A-A5BA-7A440F8C4BBE}"/>
                    </a:ext>
                  </a:extLst>
                </p:cNvPr>
                <p:cNvSpPr>
                  <a:spLocks noChangeShapeType="1"/>
                </p:cNvSpPr>
                <p:nvPr/>
              </p:nvSpPr>
              <p:spPr bwMode="auto">
                <a:xfrm>
                  <a:off x="2916"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2" name="Line 58">
                  <a:extLst>
                    <a:ext uri="{FF2B5EF4-FFF2-40B4-BE49-F238E27FC236}">
                      <a16:creationId xmlns:a16="http://schemas.microsoft.com/office/drawing/2014/main" id="{B622AE4C-FA3D-4AF6-9F3F-D04EC9D5F158}"/>
                    </a:ext>
                  </a:extLst>
                </p:cNvPr>
                <p:cNvSpPr>
                  <a:spLocks noChangeShapeType="1"/>
                </p:cNvSpPr>
                <p:nvPr/>
              </p:nvSpPr>
              <p:spPr bwMode="auto">
                <a:xfrm>
                  <a:off x="3780"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3" name="Line 59">
                  <a:extLst>
                    <a:ext uri="{FF2B5EF4-FFF2-40B4-BE49-F238E27FC236}">
                      <a16:creationId xmlns:a16="http://schemas.microsoft.com/office/drawing/2014/main" id="{4915489D-16E4-461B-B450-898F74221EB5}"/>
                    </a:ext>
                  </a:extLst>
                </p:cNvPr>
                <p:cNvSpPr>
                  <a:spLocks noChangeShapeType="1"/>
                </p:cNvSpPr>
                <p:nvPr/>
              </p:nvSpPr>
              <p:spPr bwMode="auto">
                <a:xfrm>
                  <a:off x="564" y="2064"/>
                  <a:ext cx="1200"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4" name="Line 60">
                  <a:extLst>
                    <a:ext uri="{FF2B5EF4-FFF2-40B4-BE49-F238E27FC236}">
                      <a16:creationId xmlns:a16="http://schemas.microsoft.com/office/drawing/2014/main" id="{5E5CA239-09D6-428F-BCDB-74947FC0045B}"/>
                    </a:ext>
                  </a:extLst>
                </p:cNvPr>
                <p:cNvSpPr>
                  <a:spLocks noChangeShapeType="1"/>
                </p:cNvSpPr>
                <p:nvPr/>
              </p:nvSpPr>
              <p:spPr bwMode="auto">
                <a:xfrm>
                  <a:off x="1764" y="2688"/>
                  <a:ext cx="1152"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5" name="Line 61">
                  <a:extLst>
                    <a:ext uri="{FF2B5EF4-FFF2-40B4-BE49-F238E27FC236}">
                      <a16:creationId xmlns:a16="http://schemas.microsoft.com/office/drawing/2014/main" id="{554091CD-E8B8-4CE6-B636-415674DBD9CD}"/>
                    </a:ext>
                  </a:extLst>
                </p:cNvPr>
                <p:cNvSpPr>
                  <a:spLocks noChangeShapeType="1"/>
                </p:cNvSpPr>
                <p:nvPr/>
              </p:nvSpPr>
              <p:spPr bwMode="auto">
                <a:xfrm>
                  <a:off x="2916" y="3072"/>
                  <a:ext cx="864"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6" name="Line 62">
                  <a:extLst>
                    <a:ext uri="{FF2B5EF4-FFF2-40B4-BE49-F238E27FC236}">
                      <a16:creationId xmlns:a16="http://schemas.microsoft.com/office/drawing/2014/main" id="{591172D2-D01B-4652-A421-56B88DF43929}"/>
                    </a:ext>
                  </a:extLst>
                </p:cNvPr>
                <p:cNvSpPr>
                  <a:spLocks noChangeShapeType="1"/>
                </p:cNvSpPr>
                <p:nvPr/>
              </p:nvSpPr>
              <p:spPr bwMode="auto">
                <a:xfrm>
                  <a:off x="2916" y="3456"/>
                  <a:ext cx="1968"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87" name="Line 63">
                  <a:extLst>
                    <a:ext uri="{FF2B5EF4-FFF2-40B4-BE49-F238E27FC236}">
                      <a16:creationId xmlns:a16="http://schemas.microsoft.com/office/drawing/2014/main" id="{50CA5E35-94DD-4D55-9383-68CC612354C9}"/>
                    </a:ext>
                  </a:extLst>
                </p:cNvPr>
                <p:cNvSpPr>
                  <a:spLocks noChangeShapeType="1"/>
                </p:cNvSpPr>
                <p:nvPr/>
              </p:nvSpPr>
              <p:spPr bwMode="auto">
                <a:xfrm>
                  <a:off x="564" y="2352"/>
                  <a:ext cx="1200"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2288" name="Group 64">
                  <a:extLst>
                    <a:ext uri="{FF2B5EF4-FFF2-40B4-BE49-F238E27FC236}">
                      <a16:creationId xmlns:a16="http://schemas.microsoft.com/office/drawing/2014/main" id="{BC37E1EA-6FA1-4232-8FC4-2F3A809EBBE9}"/>
                    </a:ext>
                  </a:extLst>
                </p:cNvPr>
                <p:cNvGrpSpPr>
                  <a:grpSpLocks/>
                </p:cNvGrpSpPr>
                <p:nvPr/>
              </p:nvGrpSpPr>
              <p:grpSpPr bwMode="auto">
                <a:xfrm>
                  <a:off x="4452" y="1200"/>
                  <a:ext cx="1008" cy="575"/>
                  <a:chOff x="2784" y="2832"/>
                  <a:chExt cx="1056" cy="303"/>
                </a:xfrm>
              </p:grpSpPr>
              <p:sp>
                <p:nvSpPr>
                  <p:cNvPr id="52289" name="Rectangle 65">
                    <a:extLst>
                      <a:ext uri="{FF2B5EF4-FFF2-40B4-BE49-F238E27FC236}">
                        <a16:creationId xmlns:a16="http://schemas.microsoft.com/office/drawing/2014/main" id="{0AA87BD0-3E5F-45C6-AB05-0CA48A583926}"/>
                      </a:ext>
                    </a:extLst>
                  </p:cNvPr>
                  <p:cNvSpPr>
                    <a:spLocks noChangeArrowheads="1"/>
                  </p:cNvSpPr>
                  <p:nvPr/>
                </p:nvSpPr>
                <p:spPr bwMode="auto">
                  <a:xfrm>
                    <a:off x="2784" y="2832"/>
                    <a:ext cx="1056" cy="24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US"/>
                  </a:p>
                </p:txBody>
              </p:sp>
              <p:sp>
                <p:nvSpPr>
                  <p:cNvPr id="52290" name="Text Box 66">
                    <a:extLst>
                      <a:ext uri="{FF2B5EF4-FFF2-40B4-BE49-F238E27FC236}">
                        <a16:creationId xmlns:a16="http://schemas.microsoft.com/office/drawing/2014/main" id="{5B0BCCB7-EC57-4D51-88C4-EEDE3E9B1DE0}"/>
                      </a:ext>
                    </a:extLst>
                  </p:cNvPr>
                  <p:cNvSpPr txBox="1">
                    <a:spLocks noChangeArrowheads="1"/>
                  </p:cNvSpPr>
                  <p:nvPr/>
                </p:nvSpPr>
                <p:spPr bwMode="auto">
                  <a:xfrm>
                    <a:off x="3312" y="2868"/>
                    <a:ext cx="0" cy="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endParaRPr lang="en-US" altLang="en-US" u="sng"/>
                  </a:p>
                </p:txBody>
              </p:sp>
            </p:grpSp>
            <p:sp>
              <p:nvSpPr>
                <p:cNvPr id="52291" name="Line 67">
                  <a:extLst>
                    <a:ext uri="{FF2B5EF4-FFF2-40B4-BE49-F238E27FC236}">
                      <a16:creationId xmlns:a16="http://schemas.microsoft.com/office/drawing/2014/main" id="{9448AAD0-4D42-4AAC-9DC2-4529FD265138}"/>
                    </a:ext>
                  </a:extLst>
                </p:cNvPr>
                <p:cNvSpPr>
                  <a:spLocks noChangeShapeType="1"/>
                </p:cNvSpPr>
                <p:nvPr/>
              </p:nvSpPr>
              <p:spPr bwMode="auto">
                <a:xfrm>
                  <a:off x="4884" y="1872"/>
                  <a:ext cx="0" cy="1776"/>
                </a:xfrm>
                <a:prstGeom prst="line">
                  <a:avLst/>
                </a:prstGeom>
                <a:noFill/>
                <a:ln w="28575">
                  <a:solidFill>
                    <a:schemeClr val="tx1"/>
                  </a:solidFill>
                  <a:prstDash val="dash"/>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92" name="Text Box 68">
                <a:extLst>
                  <a:ext uri="{FF2B5EF4-FFF2-40B4-BE49-F238E27FC236}">
                    <a16:creationId xmlns:a16="http://schemas.microsoft.com/office/drawing/2014/main" id="{F51D9F8E-1BBF-4FDC-AF9F-505FA57F1CAA}"/>
                  </a:ext>
                </a:extLst>
              </p:cNvPr>
              <p:cNvSpPr txBox="1">
                <a:spLocks noChangeArrowheads="1"/>
              </p:cNvSpPr>
              <p:nvPr/>
            </p:nvSpPr>
            <p:spPr bwMode="auto">
              <a:xfrm>
                <a:off x="1993" y="2640"/>
                <a:ext cx="16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Sequence Diagrams</a:t>
                </a:r>
              </a:p>
            </p:txBody>
          </p:sp>
        </p:grpSp>
        <p:grpSp>
          <p:nvGrpSpPr>
            <p:cNvPr id="52293" name="Group 69">
              <a:extLst>
                <a:ext uri="{FF2B5EF4-FFF2-40B4-BE49-F238E27FC236}">
                  <a16:creationId xmlns:a16="http://schemas.microsoft.com/office/drawing/2014/main" id="{4176FAD1-E16B-4412-88A8-C5ED974AD02C}"/>
                </a:ext>
              </a:extLst>
            </p:cNvPr>
            <p:cNvGrpSpPr>
              <a:grpSpLocks/>
            </p:cNvGrpSpPr>
            <p:nvPr/>
          </p:nvGrpSpPr>
          <p:grpSpPr bwMode="auto">
            <a:xfrm>
              <a:off x="3837" y="1570"/>
              <a:ext cx="1651" cy="1351"/>
              <a:chOff x="3929" y="1520"/>
              <a:chExt cx="1651" cy="1351"/>
            </a:xfrm>
          </p:grpSpPr>
          <p:grpSp>
            <p:nvGrpSpPr>
              <p:cNvPr id="52294" name="Group 70">
                <a:extLst>
                  <a:ext uri="{FF2B5EF4-FFF2-40B4-BE49-F238E27FC236}">
                    <a16:creationId xmlns:a16="http://schemas.microsoft.com/office/drawing/2014/main" id="{59437565-6B27-461F-A8B5-FC24D3A5844A}"/>
                  </a:ext>
                </a:extLst>
              </p:cNvPr>
              <p:cNvGrpSpPr>
                <a:grpSpLocks/>
              </p:cNvGrpSpPr>
              <p:nvPr/>
            </p:nvGrpSpPr>
            <p:grpSpPr bwMode="auto">
              <a:xfrm>
                <a:off x="3939" y="1520"/>
                <a:ext cx="1631" cy="1120"/>
                <a:chOff x="384" y="768"/>
                <a:chExt cx="4932" cy="3054"/>
              </a:xfrm>
            </p:grpSpPr>
            <p:grpSp>
              <p:nvGrpSpPr>
                <p:cNvPr id="52295" name="Group 71">
                  <a:extLst>
                    <a:ext uri="{FF2B5EF4-FFF2-40B4-BE49-F238E27FC236}">
                      <a16:creationId xmlns:a16="http://schemas.microsoft.com/office/drawing/2014/main" id="{5A5B04D5-0055-4B6F-AE70-DC26D1514A30}"/>
                    </a:ext>
                  </a:extLst>
                </p:cNvPr>
                <p:cNvGrpSpPr>
                  <a:grpSpLocks/>
                </p:cNvGrpSpPr>
                <p:nvPr/>
              </p:nvGrpSpPr>
              <p:grpSpPr bwMode="auto">
                <a:xfrm>
                  <a:off x="384" y="1104"/>
                  <a:ext cx="472" cy="595"/>
                  <a:chOff x="7654" y="3380"/>
                  <a:chExt cx="554" cy="754"/>
                </a:xfrm>
              </p:grpSpPr>
              <p:sp>
                <p:nvSpPr>
                  <p:cNvPr id="52296" name="Oval 72">
                    <a:extLst>
                      <a:ext uri="{FF2B5EF4-FFF2-40B4-BE49-F238E27FC236}">
                        <a16:creationId xmlns:a16="http://schemas.microsoft.com/office/drawing/2014/main" id="{3E9DAD01-2C71-491F-AFCA-6346333827ED}"/>
                      </a:ext>
                    </a:extLst>
                  </p:cNvPr>
                  <p:cNvSpPr>
                    <a:spLocks noChangeArrowheads="1"/>
                  </p:cNvSpPr>
                  <p:nvPr/>
                </p:nvSpPr>
                <p:spPr bwMode="auto">
                  <a:xfrm>
                    <a:off x="7805" y="3380"/>
                    <a:ext cx="253" cy="24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297" name="Line 73">
                    <a:extLst>
                      <a:ext uri="{FF2B5EF4-FFF2-40B4-BE49-F238E27FC236}">
                        <a16:creationId xmlns:a16="http://schemas.microsoft.com/office/drawing/2014/main" id="{D02164ED-D2D8-4E9A-87D0-8839E53AA8A1}"/>
                      </a:ext>
                    </a:extLst>
                  </p:cNvPr>
                  <p:cNvSpPr>
                    <a:spLocks noChangeShapeType="1"/>
                  </p:cNvSpPr>
                  <p:nvPr/>
                </p:nvSpPr>
                <p:spPr bwMode="auto">
                  <a:xfrm>
                    <a:off x="7931" y="3630"/>
                    <a:ext cx="1" cy="2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98" name="Line 74">
                    <a:extLst>
                      <a:ext uri="{FF2B5EF4-FFF2-40B4-BE49-F238E27FC236}">
                        <a16:creationId xmlns:a16="http://schemas.microsoft.com/office/drawing/2014/main" id="{E9958CAE-97B4-48E9-A180-06238B891C57}"/>
                      </a:ext>
                    </a:extLst>
                  </p:cNvPr>
                  <p:cNvSpPr>
                    <a:spLocks noChangeShapeType="1"/>
                  </p:cNvSpPr>
                  <p:nvPr/>
                </p:nvSpPr>
                <p:spPr bwMode="auto">
                  <a:xfrm>
                    <a:off x="7731" y="3695"/>
                    <a:ext cx="401"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99" name="Freeform 75">
                    <a:extLst>
                      <a:ext uri="{FF2B5EF4-FFF2-40B4-BE49-F238E27FC236}">
                        <a16:creationId xmlns:a16="http://schemas.microsoft.com/office/drawing/2014/main" id="{439EA2DC-48A6-457A-8981-EC729159359B}"/>
                      </a:ext>
                    </a:extLst>
                  </p:cNvPr>
                  <p:cNvSpPr>
                    <a:spLocks/>
                  </p:cNvSpPr>
                  <p:nvPr/>
                </p:nvSpPr>
                <p:spPr bwMode="auto">
                  <a:xfrm>
                    <a:off x="7654" y="3862"/>
                    <a:ext cx="554" cy="272"/>
                  </a:xfrm>
                  <a:custGeom>
                    <a:avLst/>
                    <a:gdLst>
                      <a:gd name="T0" fmla="*/ 0 w 108"/>
                      <a:gd name="T1" fmla="*/ 54 h 54"/>
                      <a:gd name="T2" fmla="*/ 54 w 108"/>
                      <a:gd name="T3" fmla="*/ 0 h 54"/>
                      <a:gd name="T4" fmla="*/ 108 w 108"/>
                      <a:gd name="T5" fmla="*/ 54 h 54"/>
                    </a:gdLst>
                    <a:ahLst/>
                    <a:cxnLst>
                      <a:cxn ang="0">
                        <a:pos x="T0" y="T1"/>
                      </a:cxn>
                      <a:cxn ang="0">
                        <a:pos x="T2" y="T3"/>
                      </a:cxn>
                      <a:cxn ang="0">
                        <a:pos x="T4" y="T5"/>
                      </a:cxn>
                    </a:cxnLst>
                    <a:rect l="0" t="0" r="r" b="b"/>
                    <a:pathLst>
                      <a:path w="108" h="54">
                        <a:moveTo>
                          <a:pt x="0" y="54"/>
                        </a:moveTo>
                        <a:lnTo>
                          <a:pt x="54" y="0"/>
                        </a:lnTo>
                        <a:lnTo>
                          <a:pt x="108" y="54"/>
                        </a:lnTo>
                      </a:path>
                    </a:pathLst>
                  </a:custGeom>
                  <a:noFill/>
                  <a:ln w="28575"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52300" name="Group 76">
                  <a:extLst>
                    <a:ext uri="{FF2B5EF4-FFF2-40B4-BE49-F238E27FC236}">
                      <a16:creationId xmlns:a16="http://schemas.microsoft.com/office/drawing/2014/main" id="{FDE1F0C0-D4E8-41BE-A3D8-F7C085B65D88}"/>
                    </a:ext>
                  </a:extLst>
                </p:cNvPr>
                <p:cNvGrpSpPr>
                  <a:grpSpLocks/>
                </p:cNvGrpSpPr>
                <p:nvPr/>
              </p:nvGrpSpPr>
              <p:grpSpPr bwMode="auto">
                <a:xfrm>
                  <a:off x="2357" y="1152"/>
                  <a:ext cx="510" cy="366"/>
                  <a:chOff x="1824" y="672"/>
                  <a:chExt cx="510" cy="366"/>
                </a:xfrm>
              </p:grpSpPr>
              <p:sp>
                <p:nvSpPr>
                  <p:cNvPr id="52301" name="Oval 77">
                    <a:extLst>
                      <a:ext uri="{FF2B5EF4-FFF2-40B4-BE49-F238E27FC236}">
                        <a16:creationId xmlns:a16="http://schemas.microsoft.com/office/drawing/2014/main" id="{F1FA3916-98BA-4CE9-9FCD-3FE97B1BFE1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02" name="Line 78">
                    <a:extLst>
                      <a:ext uri="{FF2B5EF4-FFF2-40B4-BE49-F238E27FC236}">
                        <a16:creationId xmlns:a16="http://schemas.microsoft.com/office/drawing/2014/main" id="{4002008A-9689-4DB1-BD12-C26F5B26F71B}"/>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03" name="Line 79">
                    <a:extLst>
                      <a:ext uri="{FF2B5EF4-FFF2-40B4-BE49-F238E27FC236}">
                        <a16:creationId xmlns:a16="http://schemas.microsoft.com/office/drawing/2014/main" id="{89124D12-CB46-4229-A234-52812669B848}"/>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04" name="Group 80">
                  <a:extLst>
                    <a:ext uri="{FF2B5EF4-FFF2-40B4-BE49-F238E27FC236}">
                      <a16:creationId xmlns:a16="http://schemas.microsoft.com/office/drawing/2014/main" id="{422DFAAA-876E-485C-AD9F-519A68DE1849}"/>
                    </a:ext>
                  </a:extLst>
                </p:cNvPr>
                <p:cNvGrpSpPr>
                  <a:grpSpLocks/>
                </p:cNvGrpSpPr>
                <p:nvPr/>
              </p:nvGrpSpPr>
              <p:grpSpPr bwMode="auto">
                <a:xfrm>
                  <a:off x="1505" y="2880"/>
                  <a:ext cx="510" cy="366"/>
                  <a:chOff x="1824" y="672"/>
                  <a:chExt cx="510" cy="366"/>
                </a:xfrm>
              </p:grpSpPr>
              <p:sp>
                <p:nvSpPr>
                  <p:cNvPr id="52305" name="Oval 81">
                    <a:extLst>
                      <a:ext uri="{FF2B5EF4-FFF2-40B4-BE49-F238E27FC236}">
                        <a16:creationId xmlns:a16="http://schemas.microsoft.com/office/drawing/2014/main" id="{0411AD7B-0300-4ACD-ABA3-FA70B716D1C6}"/>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06" name="Line 82">
                    <a:extLst>
                      <a:ext uri="{FF2B5EF4-FFF2-40B4-BE49-F238E27FC236}">
                        <a16:creationId xmlns:a16="http://schemas.microsoft.com/office/drawing/2014/main" id="{5BBA5E51-235D-4E04-A122-7445BC5F13F3}"/>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07" name="Line 83">
                    <a:extLst>
                      <a:ext uri="{FF2B5EF4-FFF2-40B4-BE49-F238E27FC236}">
                        <a16:creationId xmlns:a16="http://schemas.microsoft.com/office/drawing/2014/main" id="{D076BDD7-34D1-43F8-A18D-4344B226C022}"/>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08" name="Group 84">
                  <a:extLst>
                    <a:ext uri="{FF2B5EF4-FFF2-40B4-BE49-F238E27FC236}">
                      <a16:creationId xmlns:a16="http://schemas.microsoft.com/office/drawing/2014/main" id="{D65F38F5-914D-4D7D-9020-390B1743C6DD}"/>
                    </a:ext>
                  </a:extLst>
                </p:cNvPr>
                <p:cNvGrpSpPr>
                  <a:grpSpLocks/>
                </p:cNvGrpSpPr>
                <p:nvPr/>
              </p:nvGrpSpPr>
              <p:grpSpPr bwMode="auto">
                <a:xfrm>
                  <a:off x="4420" y="3456"/>
                  <a:ext cx="384" cy="366"/>
                  <a:chOff x="720" y="672"/>
                  <a:chExt cx="384" cy="366"/>
                </a:xfrm>
              </p:grpSpPr>
              <p:sp>
                <p:nvSpPr>
                  <p:cNvPr id="52309" name="Oval 85">
                    <a:extLst>
                      <a:ext uri="{FF2B5EF4-FFF2-40B4-BE49-F238E27FC236}">
                        <a16:creationId xmlns:a16="http://schemas.microsoft.com/office/drawing/2014/main" id="{29128A38-2E35-41FD-AF66-C2240DBDB01E}"/>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10" name="Line 86">
                    <a:extLst>
                      <a:ext uri="{FF2B5EF4-FFF2-40B4-BE49-F238E27FC236}">
                        <a16:creationId xmlns:a16="http://schemas.microsoft.com/office/drawing/2014/main" id="{3A166040-F3AF-4296-BEB0-5D22B1B16D1F}"/>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11" name="Group 87">
                  <a:extLst>
                    <a:ext uri="{FF2B5EF4-FFF2-40B4-BE49-F238E27FC236}">
                      <a16:creationId xmlns:a16="http://schemas.microsoft.com/office/drawing/2014/main" id="{9FB8CE87-274E-42F7-AE2B-F78D8EF943F3}"/>
                    </a:ext>
                  </a:extLst>
                </p:cNvPr>
                <p:cNvGrpSpPr>
                  <a:grpSpLocks/>
                </p:cNvGrpSpPr>
                <p:nvPr/>
              </p:nvGrpSpPr>
              <p:grpSpPr bwMode="auto">
                <a:xfrm>
                  <a:off x="4932" y="768"/>
                  <a:ext cx="384" cy="366"/>
                  <a:chOff x="720" y="672"/>
                  <a:chExt cx="384" cy="366"/>
                </a:xfrm>
              </p:grpSpPr>
              <p:sp>
                <p:nvSpPr>
                  <p:cNvPr id="52312" name="Oval 88">
                    <a:extLst>
                      <a:ext uri="{FF2B5EF4-FFF2-40B4-BE49-F238E27FC236}">
                        <a16:creationId xmlns:a16="http://schemas.microsoft.com/office/drawing/2014/main" id="{DADC8EEB-BDAB-4A25-A9B2-ABE1FF46ED98}"/>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52313" name="Line 89">
                    <a:extLst>
                      <a:ext uri="{FF2B5EF4-FFF2-40B4-BE49-F238E27FC236}">
                        <a16:creationId xmlns:a16="http://schemas.microsoft.com/office/drawing/2014/main" id="{7D106D2F-9437-453F-98DD-87C74E19CF89}"/>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314" name="Group 90">
                  <a:extLst>
                    <a:ext uri="{FF2B5EF4-FFF2-40B4-BE49-F238E27FC236}">
                      <a16:creationId xmlns:a16="http://schemas.microsoft.com/office/drawing/2014/main" id="{F74491B7-6E0C-4980-A938-AF61F4056FBF}"/>
                    </a:ext>
                  </a:extLst>
                </p:cNvPr>
                <p:cNvGrpSpPr>
                  <a:grpSpLocks/>
                </p:cNvGrpSpPr>
                <p:nvPr/>
              </p:nvGrpSpPr>
              <p:grpSpPr bwMode="auto">
                <a:xfrm>
                  <a:off x="4322" y="2208"/>
                  <a:ext cx="366" cy="443"/>
                  <a:chOff x="3935" y="1469"/>
                  <a:chExt cx="366" cy="443"/>
                </a:xfrm>
              </p:grpSpPr>
              <p:sp>
                <p:nvSpPr>
                  <p:cNvPr id="52315" name="Line 91">
                    <a:extLst>
                      <a:ext uri="{FF2B5EF4-FFF2-40B4-BE49-F238E27FC236}">
                        <a16:creationId xmlns:a16="http://schemas.microsoft.com/office/drawing/2014/main" id="{308BEA9D-E3EE-4EA8-BD05-3A03FFEB5699}"/>
                      </a:ext>
                    </a:extLst>
                  </p:cNvPr>
                  <p:cNvSpPr>
                    <a:spLocks noChangeShapeType="1"/>
                  </p:cNvSpPr>
                  <p:nvPr/>
                </p:nvSpPr>
                <p:spPr bwMode="auto">
                  <a:xfrm flipV="1">
                    <a:off x="4048" y="1469"/>
                    <a:ext cx="102" cy="94"/>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16" name="Line 92">
                    <a:extLst>
                      <a:ext uri="{FF2B5EF4-FFF2-40B4-BE49-F238E27FC236}">
                        <a16:creationId xmlns:a16="http://schemas.microsoft.com/office/drawing/2014/main" id="{8FB4688F-D662-4741-B944-C20ACCC6B211}"/>
                      </a:ext>
                    </a:extLst>
                  </p:cNvPr>
                  <p:cNvSpPr>
                    <a:spLocks noChangeShapeType="1"/>
                  </p:cNvSpPr>
                  <p:nvPr/>
                </p:nvSpPr>
                <p:spPr bwMode="auto">
                  <a:xfrm flipH="1" flipV="1">
                    <a:off x="4052" y="1559"/>
                    <a:ext cx="96" cy="88"/>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17" name="Oval 93">
                    <a:extLst>
                      <a:ext uri="{FF2B5EF4-FFF2-40B4-BE49-F238E27FC236}">
                        <a16:creationId xmlns:a16="http://schemas.microsoft.com/office/drawing/2014/main" id="{0A4D0EC1-A241-45FE-9007-2A34E498C3AE}"/>
                      </a:ext>
                    </a:extLst>
                  </p:cNvPr>
                  <p:cNvSpPr>
                    <a:spLocks noChangeArrowheads="1"/>
                  </p:cNvSpPr>
                  <p:nvPr/>
                </p:nvSpPr>
                <p:spPr bwMode="auto">
                  <a:xfrm>
                    <a:off x="3935" y="1546"/>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grpSp>
            <p:sp>
              <p:nvSpPr>
                <p:cNvPr id="52318" name="Line 94">
                  <a:extLst>
                    <a:ext uri="{FF2B5EF4-FFF2-40B4-BE49-F238E27FC236}">
                      <a16:creationId xmlns:a16="http://schemas.microsoft.com/office/drawing/2014/main" id="{39C0407D-23CE-4A97-92B6-FE063854F118}"/>
                    </a:ext>
                  </a:extLst>
                </p:cNvPr>
                <p:cNvSpPr>
                  <a:spLocks noChangeShapeType="1"/>
                </p:cNvSpPr>
                <p:nvPr/>
              </p:nvSpPr>
              <p:spPr bwMode="auto">
                <a:xfrm>
                  <a:off x="912" y="2064"/>
                  <a:ext cx="816" cy="72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19" name="Line 95">
                  <a:extLst>
                    <a:ext uri="{FF2B5EF4-FFF2-40B4-BE49-F238E27FC236}">
                      <a16:creationId xmlns:a16="http://schemas.microsoft.com/office/drawing/2014/main" id="{13E930A8-1FD9-4DAF-8AA2-AC1D5EBCF633}"/>
                    </a:ext>
                  </a:extLst>
                </p:cNvPr>
                <p:cNvSpPr>
                  <a:spLocks noChangeShapeType="1"/>
                </p:cNvSpPr>
                <p:nvPr/>
              </p:nvSpPr>
              <p:spPr bwMode="auto">
                <a:xfrm flipV="1">
                  <a:off x="912" y="1344"/>
                  <a:ext cx="13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0" name="Line 96">
                  <a:extLst>
                    <a:ext uri="{FF2B5EF4-FFF2-40B4-BE49-F238E27FC236}">
                      <a16:creationId xmlns:a16="http://schemas.microsoft.com/office/drawing/2014/main" id="{8F2B110D-97F4-422D-B2E1-43ACE87EB30C}"/>
                    </a:ext>
                  </a:extLst>
                </p:cNvPr>
                <p:cNvSpPr>
                  <a:spLocks noChangeShapeType="1"/>
                </p:cNvSpPr>
                <p:nvPr/>
              </p:nvSpPr>
              <p:spPr bwMode="auto">
                <a:xfrm>
                  <a:off x="2112" y="3120"/>
                  <a:ext cx="2256" cy="432"/>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1" name="Line 97">
                  <a:extLst>
                    <a:ext uri="{FF2B5EF4-FFF2-40B4-BE49-F238E27FC236}">
                      <a16:creationId xmlns:a16="http://schemas.microsoft.com/office/drawing/2014/main" id="{4C6D2F42-36B9-49A8-882B-59A6CA18FADB}"/>
                    </a:ext>
                  </a:extLst>
                </p:cNvPr>
                <p:cNvSpPr>
                  <a:spLocks noChangeShapeType="1"/>
                </p:cNvSpPr>
                <p:nvPr/>
              </p:nvSpPr>
              <p:spPr bwMode="auto">
                <a:xfrm flipV="1">
                  <a:off x="2112" y="2448"/>
                  <a:ext cx="2112" cy="57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2" name="Line 98">
                  <a:extLst>
                    <a:ext uri="{FF2B5EF4-FFF2-40B4-BE49-F238E27FC236}">
                      <a16:creationId xmlns:a16="http://schemas.microsoft.com/office/drawing/2014/main" id="{401CAAFD-BE0F-4D86-898F-D78BA94ABACE}"/>
                    </a:ext>
                  </a:extLst>
                </p:cNvPr>
                <p:cNvSpPr>
                  <a:spLocks noChangeShapeType="1"/>
                </p:cNvSpPr>
                <p:nvPr/>
              </p:nvSpPr>
              <p:spPr bwMode="auto">
                <a:xfrm flipV="1">
                  <a:off x="4608" y="1392"/>
                  <a:ext cx="384" cy="816"/>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3" name="Line 99">
                  <a:extLst>
                    <a:ext uri="{FF2B5EF4-FFF2-40B4-BE49-F238E27FC236}">
                      <a16:creationId xmlns:a16="http://schemas.microsoft.com/office/drawing/2014/main" id="{F48692E9-D2F7-4584-954C-EB3B9B1A8FB3}"/>
                    </a:ext>
                  </a:extLst>
                </p:cNvPr>
                <p:cNvSpPr>
                  <a:spLocks noChangeShapeType="1"/>
                </p:cNvSpPr>
                <p:nvPr/>
              </p:nvSpPr>
              <p:spPr bwMode="auto">
                <a:xfrm flipH="1">
                  <a:off x="1968" y="1824"/>
                  <a:ext cx="624" cy="100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4" name="Line 100">
                  <a:extLst>
                    <a:ext uri="{FF2B5EF4-FFF2-40B4-BE49-F238E27FC236}">
                      <a16:creationId xmlns:a16="http://schemas.microsoft.com/office/drawing/2014/main" id="{C71C0C90-7D22-4471-A0E4-D0F8F67D2252}"/>
                    </a:ext>
                  </a:extLst>
                </p:cNvPr>
                <p:cNvSpPr>
                  <a:spLocks noChangeShapeType="1"/>
                </p:cNvSpPr>
                <p:nvPr/>
              </p:nvSpPr>
              <p:spPr bwMode="auto">
                <a:xfrm>
                  <a:off x="960" y="2256"/>
                  <a:ext cx="336" cy="28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5" name="Line 101">
                  <a:extLst>
                    <a:ext uri="{FF2B5EF4-FFF2-40B4-BE49-F238E27FC236}">
                      <a16:creationId xmlns:a16="http://schemas.microsoft.com/office/drawing/2014/main" id="{E4C2A296-70D7-4A59-A250-CF64BDA215A1}"/>
                    </a:ext>
                  </a:extLst>
                </p:cNvPr>
                <p:cNvSpPr>
                  <a:spLocks noChangeShapeType="1"/>
                </p:cNvSpPr>
                <p:nvPr/>
              </p:nvSpPr>
              <p:spPr bwMode="auto">
                <a:xfrm flipH="1">
                  <a:off x="2160" y="1968"/>
                  <a:ext cx="240" cy="38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6" name="Line 102">
                  <a:extLst>
                    <a:ext uri="{FF2B5EF4-FFF2-40B4-BE49-F238E27FC236}">
                      <a16:creationId xmlns:a16="http://schemas.microsoft.com/office/drawing/2014/main" id="{BAFCABFB-9BA6-4DCA-BE80-ED884313034A}"/>
                    </a:ext>
                  </a:extLst>
                </p:cNvPr>
                <p:cNvSpPr>
                  <a:spLocks noChangeShapeType="1"/>
                </p:cNvSpPr>
                <p:nvPr/>
              </p:nvSpPr>
              <p:spPr bwMode="auto">
                <a:xfrm flipV="1">
                  <a:off x="2592" y="2640"/>
                  <a:ext cx="480" cy="144"/>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7" name="Line 103">
                  <a:extLst>
                    <a:ext uri="{FF2B5EF4-FFF2-40B4-BE49-F238E27FC236}">
                      <a16:creationId xmlns:a16="http://schemas.microsoft.com/office/drawing/2014/main" id="{E4A3E135-F094-4FC0-8FCE-DEA7C66F8A9F}"/>
                    </a:ext>
                  </a:extLst>
                </p:cNvPr>
                <p:cNvSpPr>
                  <a:spLocks noChangeShapeType="1"/>
                </p:cNvSpPr>
                <p:nvPr/>
              </p:nvSpPr>
              <p:spPr bwMode="auto">
                <a:xfrm>
                  <a:off x="2880" y="3408"/>
                  <a:ext cx="480" cy="96"/>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8" name="Line 104">
                  <a:extLst>
                    <a:ext uri="{FF2B5EF4-FFF2-40B4-BE49-F238E27FC236}">
                      <a16:creationId xmlns:a16="http://schemas.microsoft.com/office/drawing/2014/main" id="{9D2D6729-2106-4641-8F7C-0DB9D4465FB5}"/>
                    </a:ext>
                  </a:extLst>
                </p:cNvPr>
                <p:cNvSpPr>
                  <a:spLocks noChangeShapeType="1"/>
                </p:cNvSpPr>
                <p:nvPr/>
              </p:nvSpPr>
              <p:spPr bwMode="auto">
                <a:xfrm flipV="1">
                  <a:off x="4608" y="1584"/>
                  <a:ext cx="192" cy="384"/>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52329" name="Line 105">
                  <a:extLst>
                    <a:ext uri="{FF2B5EF4-FFF2-40B4-BE49-F238E27FC236}">
                      <a16:creationId xmlns:a16="http://schemas.microsoft.com/office/drawing/2014/main" id="{423193FC-4E2A-4A33-BE53-DD7C90843576}"/>
                    </a:ext>
                  </a:extLst>
                </p:cNvPr>
                <p:cNvSpPr>
                  <a:spLocks noChangeShapeType="1"/>
                </p:cNvSpPr>
                <p:nvPr/>
              </p:nvSpPr>
              <p:spPr bwMode="auto">
                <a:xfrm flipV="1">
                  <a:off x="1248" y="1296"/>
                  <a:ext cx="432" cy="48"/>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sp>
            <p:nvSpPr>
              <p:cNvPr id="52330" name="Text Box 106">
                <a:extLst>
                  <a:ext uri="{FF2B5EF4-FFF2-40B4-BE49-F238E27FC236}">
                    <a16:creationId xmlns:a16="http://schemas.microsoft.com/office/drawing/2014/main" id="{9EE2B90B-253A-44CB-8327-BCA9D13C8A70}"/>
                  </a:ext>
                </a:extLst>
              </p:cNvPr>
              <p:cNvSpPr txBox="1">
                <a:spLocks noChangeArrowheads="1"/>
              </p:cNvSpPr>
              <p:nvPr/>
            </p:nvSpPr>
            <p:spPr bwMode="auto">
              <a:xfrm>
                <a:off x="3929" y="2640"/>
                <a:ext cx="16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a:t>Collaboration Diagrams</a:t>
                </a:r>
              </a:p>
            </p:txBody>
          </p:sp>
        </p:grpSp>
        <p:grpSp>
          <p:nvGrpSpPr>
            <p:cNvPr id="52331" name="Group 107">
              <a:extLst>
                <a:ext uri="{FF2B5EF4-FFF2-40B4-BE49-F238E27FC236}">
                  <a16:creationId xmlns:a16="http://schemas.microsoft.com/office/drawing/2014/main" id="{C37E9030-0E69-45BF-95B0-123AA893E404}"/>
                </a:ext>
              </a:extLst>
            </p:cNvPr>
            <p:cNvGrpSpPr>
              <a:grpSpLocks/>
            </p:cNvGrpSpPr>
            <p:nvPr/>
          </p:nvGrpSpPr>
          <p:grpSpPr bwMode="auto">
            <a:xfrm>
              <a:off x="432" y="2352"/>
              <a:ext cx="754" cy="1008"/>
              <a:chOff x="365" y="2533"/>
              <a:chExt cx="754" cy="1008"/>
            </a:xfrm>
          </p:grpSpPr>
          <p:sp>
            <p:nvSpPr>
              <p:cNvPr id="52332" name="Oval 108">
                <a:extLst>
                  <a:ext uri="{FF2B5EF4-FFF2-40B4-BE49-F238E27FC236}">
                    <a16:creationId xmlns:a16="http://schemas.microsoft.com/office/drawing/2014/main" id="{188D7825-FB84-4B64-B679-FB0387F42783}"/>
                  </a:ext>
                </a:extLst>
              </p:cNvPr>
              <p:cNvSpPr>
                <a:spLocks noChangeArrowheads="1"/>
              </p:cNvSpPr>
              <p:nvPr/>
            </p:nvSpPr>
            <p:spPr bwMode="auto">
              <a:xfrm>
                <a:off x="365" y="2533"/>
                <a:ext cx="624" cy="288"/>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3" name="Rectangle 109">
                <a:extLst>
                  <a:ext uri="{FF2B5EF4-FFF2-40B4-BE49-F238E27FC236}">
                    <a16:creationId xmlns:a16="http://schemas.microsoft.com/office/drawing/2014/main" id="{B1E34396-067F-436A-B2B1-56FC4AC38223}"/>
                  </a:ext>
                </a:extLst>
              </p:cNvPr>
              <p:cNvSpPr>
                <a:spLocks noChangeArrowheads="1"/>
              </p:cNvSpPr>
              <p:nvPr/>
            </p:nvSpPr>
            <p:spPr bwMode="auto">
              <a:xfrm>
                <a:off x="687" y="2821"/>
                <a:ext cx="432" cy="720"/>
              </a:xfrm>
              <a:prstGeom prst="rect">
                <a:avLst/>
              </a:prstGeom>
              <a:noFill/>
              <a:ln w="28575">
                <a:solidFill>
                  <a:schemeClr val="tx1"/>
                </a:solidFill>
                <a:miter lim="800000"/>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4" name="Line 110">
                <a:extLst>
                  <a:ext uri="{FF2B5EF4-FFF2-40B4-BE49-F238E27FC236}">
                    <a16:creationId xmlns:a16="http://schemas.microsoft.com/office/drawing/2014/main" id="{D85E83F7-36A1-4BDC-AFCD-65B67D214A4C}"/>
                  </a:ext>
                </a:extLst>
              </p:cNvPr>
              <p:cNvSpPr>
                <a:spLocks noChangeShapeType="1"/>
              </p:cNvSpPr>
              <p:nvPr/>
            </p:nvSpPr>
            <p:spPr bwMode="auto">
              <a:xfrm>
                <a:off x="975" y="2821"/>
                <a:ext cx="144"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5" name="Line 111">
                <a:extLst>
                  <a:ext uri="{FF2B5EF4-FFF2-40B4-BE49-F238E27FC236}">
                    <a16:creationId xmlns:a16="http://schemas.microsoft.com/office/drawing/2014/main" id="{D8842C7A-613D-4F37-A774-7F7E1C145105}"/>
                  </a:ext>
                </a:extLst>
              </p:cNvPr>
              <p:cNvSpPr>
                <a:spLocks noChangeShapeType="1"/>
              </p:cNvSpPr>
              <p:nvPr/>
            </p:nvSpPr>
            <p:spPr bwMode="auto">
              <a:xfrm>
                <a:off x="975" y="2821"/>
                <a:ext cx="0" cy="144"/>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6" name="Line 112">
                <a:extLst>
                  <a:ext uri="{FF2B5EF4-FFF2-40B4-BE49-F238E27FC236}">
                    <a16:creationId xmlns:a16="http://schemas.microsoft.com/office/drawing/2014/main" id="{FB6E0278-6321-442C-ABBC-5143963B96C4}"/>
                  </a:ext>
                </a:extLst>
              </p:cNvPr>
              <p:cNvSpPr>
                <a:spLocks noChangeShapeType="1"/>
              </p:cNvSpPr>
              <p:nvPr/>
            </p:nvSpPr>
            <p:spPr bwMode="auto">
              <a:xfrm flipH="1">
                <a:off x="975" y="296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7" name="Line 113">
                <a:extLst>
                  <a:ext uri="{FF2B5EF4-FFF2-40B4-BE49-F238E27FC236}">
                    <a16:creationId xmlns:a16="http://schemas.microsoft.com/office/drawing/2014/main" id="{C68D3E9D-DE79-4F4C-A55C-F875FF6D536F}"/>
                  </a:ext>
                </a:extLst>
              </p:cNvPr>
              <p:cNvSpPr>
                <a:spLocks noChangeShapeType="1"/>
              </p:cNvSpPr>
              <p:nvPr/>
            </p:nvSpPr>
            <p:spPr bwMode="auto">
              <a:xfrm>
                <a:off x="735" y="306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8" name="Line 114">
                <a:extLst>
                  <a:ext uri="{FF2B5EF4-FFF2-40B4-BE49-F238E27FC236}">
                    <a16:creationId xmlns:a16="http://schemas.microsoft.com/office/drawing/2014/main" id="{85EFA817-F0ED-4726-8E5A-546388469FDC}"/>
                  </a:ext>
                </a:extLst>
              </p:cNvPr>
              <p:cNvSpPr>
                <a:spLocks noChangeShapeType="1"/>
              </p:cNvSpPr>
              <p:nvPr/>
            </p:nvSpPr>
            <p:spPr bwMode="auto">
              <a:xfrm>
                <a:off x="735" y="310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9" name="Line 115">
                <a:extLst>
                  <a:ext uri="{FF2B5EF4-FFF2-40B4-BE49-F238E27FC236}">
                    <a16:creationId xmlns:a16="http://schemas.microsoft.com/office/drawing/2014/main" id="{7F8D0357-DD07-4EC8-A64F-8B31CD67B6F1}"/>
                  </a:ext>
                </a:extLst>
              </p:cNvPr>
              <p:cNvSpPr>
                <a:spLocks noChangeShapeType="1"/>
              </p:cNvSpPr>
              <p:nvPr/>
            </p:nvSpPr>
            <p:spPr bwMode="auto">
              <a:xfrm>
                <a:off x="735" y="315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0" name="Line 116">
                <a:extLst>
                  <a:ext uri="{FF2B5EF4-FFF2-40B4-BE49-F238E27FC236}">
                    <a16:creationId xmlns:a16="http://schemas.microsoft.com/office/drawing/2014/main" id="{7344B5B7-CC5D-493F-B587-38C75DDB93F5}"/>
                  </a:ext>
                </a:extLst>
              </p:cNvPr>
              <p:cNvSpPr>
                <a:spLocks noChangeShapeType="1"/>
              </p:cNvSpPr>
              <p:nvPr/>
            </p:nvSpPr>
            <p:spPr bwMode="auto">
              <a:xfrm>
                <a:off x="735" y="325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1" name="Line 117">
                <a:extLst>
                  <a:ext uri="{FF2B5EF4-FFF2-40B4-BE49-F238E27FC236}">
                    <a16:creationId xmlns:a16="http://schemas.microsoft.com/office/drawing/2014/main" id="{E2B39B04-00B6-4D8D-A504-BD323E3F5020}"/>
                  </a:ext>
                </a:extLst>
              </p:cNvPr>
              <p:cNvSpPr>
                <a:spLocks noChangeShapeType="1"/>
              </p:cNvSpPr>
              <p:nvPr/>
            </p:nvSpPr>
            <p:spPr bwMode="auto">
              <a:xfrm>
                <a:off x="735" y="320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2" name="Line 118">
                <a:extLst>
                  <a:ext uri="{FF2B5EF4-FFF2-40B4-BE49-F238E27FC236}">
                    <a16:creationId xmlns:a16="http://schemas.microsoft.com/office/drawing/2014/main" id="{B403779E-1C75-46A8-8B6C-65D847A30982}"/>
                  </a:ext>
                </a:extLst>
              </p:cNvPr>
              <p:cNvSpPr>
                <a:spLocks noChangeShapeType="1"/>
              </p:cNvSpPr>
              <p:nvPr/>
            </p:nvSpPr>
            <p:spPr bwMode="auto">
              <a:xfrm>
                <a:off x="735" y="3301"/>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3" name="Line 119">
                <a:extLst>
                  <a:ext uri="{FF2B5EF4-FFF2-40B4-BE49-F238E27FC236}">
                    <a16:creationId xmlns:a16="http://schemas.microsoft.com/office/drawing/2014/main" id="{6A9BF04A-3313-489B-A990-7CBE10D7FDC3}"/>
                  </a:ext>
                </a:extLst>
              </p:cNvPr>
              <p:cNvSpPr>
                <a:spLocks noChangeShapeType="1"/>
              </p:cNvSpPr>
              <p:nvPr/>
            </p:nvSpPr>
            <p:spPr bwMode="auto">
              <a:xfrm>
                <a:off x="735" y="3349"/>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4" name="Line 120">
                <a:extLst>
                  <a:ext uri="{FF2B5EF4-FFF2-40B4-BE49-F238E27FC236}">
                    <a16:creationId xmlns:a16="http://schemas.microsoft.com/office/drawing/2014/main" id="{46D5F743-30A9-436D-98B6-E11A80A240F5}"/>
                  </a:ext>
                </a:extLst>
              </p:cNvPr>
              <p:cNvSpPr>
                <a:spLocks noChangeShapeType="1"/>
              </p:cNvSpPr>
              <p:nvPr/>
            </p:nvSpPr>
            <p:spPr bwMode="auto">
              <a:xfrm>
                <a:off x="735" y="3397"/>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5" name="Line 121">
                <a:extLst>
                  <a:ext uri="{FF2B5EF4-FFF2-40B4-BE49-F238E27FC236}">
                    <a16:creationId xmlns:a16="http://schemas.microsoft.com/office/drawing/2014/main" id="{89DD7F13-4968-4111-BA20-EEC02F0A4DD2}"/>
                  </a:ext>
                </a:extLst>
              </p:cNvPr>
              <p:cNvSpPr>
                <a:spLocks noChangeShapeType="1"/>
              </p:cNvSpPr>
              <p:nvPr/>
            </p:nvSpPr>
            <p:spPr bwMode="auto">
              <a:xfrm>
                <a:off x="735" y="3445"/>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6" name="Line 122">
                <a:extLst>
                  <a:ext uri="{FF2B5EF4-FFF2-40B4-BE49-F238E27FC236}">
                    <a16:creationId xmlns:a16="http://schemas.microsoft.com/office/drawing/2014/main" id="{37DFF157-F222-4706-9A58-4D92171B510A}"/>
                  </a:ext>
                </a:extLst>
              </p:cNvPr>
              <p:cNvSpPr>
                <a:spLocks noChangeShapeType="1"/>
              </p:cNvSpPr>
              <p:nvPr/>
            </p:nvSpPr>
            <p:spPr bwMode="auto">
              <a:xfrm>
                <a:off x="735" y="349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7" name="Line 123">
                <a:extLst>
                  <a:ext uri="{FF2B5EF4-FFF2-40B4-BE49-F238E27FC236}">
                    <a16:creationId xmlns:a16="http://schemas.microsoft.com/office/drawing/2014/main" id="{E3D6B072-66B3-413B-93E7-4332EF6D62DB}"/>
                  </a:ext>
                </a:extLst>
              </p:cNvPr>
              <p:cNvSpPr>
                <a:spLocks noChangeShapeType="1"/>
              </p:cNvSpPr>
              <p:nvPr/>
            </p:nvSpPr>
            <p:spPr bwMode="auto">
              <a:xfrm>
                <a:off x="735" y="3013"/>
                <a:ext cx="336"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8" name="Line 124">
                <a:extLst>
                  <a:ext uri="{FF2B5EF4-FFF2-40B4-BE49-F238E27FC236}">
                    <a16:creationId xmlns:a16="http://schemas.microsoft.com/office/drawing/2014/main" id="{DF7F70DE-20EA-44DF-B303-6A31B5B942FA}"/>
                  </a:ext>
                </a:extLst>
              </p:cNvPr>
              <p:cNvSpPr>
                <a:spLocks noChangeShapeType="1"/>
              </p:cNvSpPr>
              <p:nvPr/>
            </p:nvSpPr>
            <p:spPr bwMode="auto">
              <a:xfrm>
                <a:off x="735" y="2917"/>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9" name="Line 125">
                <a:extLst>
                  <a:ext uri="{FF2B5EF4-FFF2-40B4-BE49-F238E27FC236}">
                    <a16:creationId xmlns:a16="http://schemas.microsoft.com/office/drawing/2014/main" id="{98575B86-8903-4812-B27C-F417858D0406}"/>
                  </a:ext>
                </a:extLst>
              </p:cNvPr>
              <p:cNvSpPr>
                <a:spLocks noChangeShapeType="1"/>
              </p:cNvSpPr>
              <p:nvPr/>
            </p:nvSpPr>
            <p:spPr bwMode="auto">
              <a:xfrm>
                <a:off x="735" y="2869"/>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0" name="Line 126">
                <a:extLst>
                  <a:ext uri="{FF2B5EF4-FFF2-40B4-BE49-F238E27FC236}">
                    <a16:creationId xmlns:a16="http://schemas.microsoft.com/office/drawing/2014/main" id="{67FE0033-06B5-4670-BD9A-737E3DA5DD1F}"/>
                  </a:ext>
                </a:extLst>
              </p:cNvPr>
              <p:cNvSpPr>
                <a:spLocks noChangeShapeType="1"/>
              </p:cNvSpPr>
              <p:nvPr/>
            </p:nvSpPr>
            <p:spPr bwMode="auto">
              <a:xfrm>
                <a:off x="735" y="2965"/>
                <a:ext cx="209"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351" name="AutoShape 127">
              <a:extLst>
                <a:ext uri="{FF2B5EF4-FFF2-40B4-BE49-F238E27FC236}">
                  <a16:creationId xmlns:a16="http://schemas.microsoft.com/office/drawing/2014/main" id="{04E0C20D-8FC3-4280-8552-647E476861F4}"/>
                </a:ext>
              </a:extLst>
            </p:cNvPr>
            <p:cNvSpPr>
              <a:spLocks noChangeArrowheads="1"/>
            </p:cNvSpPr>
            <p:nvPr/>
          </p:nvSpPr>
          <p:spPr bwMode="auto">
            <a:xfrm>
              <a:off x="1361" y="2762"/>
              <a:ext cx="340" cy="336"/>
            </a:xfrm>
            <a:prstGeom prst="rightArrow">
              <a:avLst>
                <a:gd name="adj1" fmla="val 50000"/>
                <a:gd name="adj2" fmla="val 25298"/>
              </a:avLst>
            </a:prstGeom>
            <a:solidFill>
              <a:srgbClr val="FF00FF"/>
            </a:solidFill>
            <a:ln>
              <a:noFill/>
            </a:ln>
            <a:effectLst/>
            <a:extLs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2" name="Text Box 128">
              <a:extLst>
                <a:ext uri="{FF2B5EF4-FFF2-40B4-BE49-F238E27FC236}">
                  <a16:creationId xmlns:a16="http://schemas.microsoft.com/office/drawing/2014/main" id="{52FDB82A-3FE4-4437-A63E-74D056D5C4FE}"/>
                </a:ext>
              </a:extLst>
            </p:cNvPr>
            <p:cNvSpPr txBox="1">
              <a:spLocks noChangeArrowheads="1"/>
            </p:cNvSpPr>
            <p:nvPr/>
          </p:nvSpPr>
          <p:spPr bwMode="auto">
            <a:xfrm>
              <a:off x="240" y="3456"/>
              <a:ext cx="158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eaLnBrk="0" hangingPunct="0">
                <a:spcBef>
                  <a:spcPct val="50000"/>
                </a:spcBef>
              </a:pPr>
              <a:r>
                <a:rPr lang="en-US" altLang="en-US"/>
                <a:t>Use Case Realization Documentation</a:t>
              </a:r>
            </a:p>
          </p:txBody>
        </p:sp>
      </p:grpSp>
      <p:sp>
        <p:nvSpPr>
          <p:cNvPr id="52353" name="Text Box 129">
            <a:extLst>
              <a:ext uri="{FF2B5EF4-FFF2-40B4-BE49-F238E27FC236}">
                <a16:creationId xmlns:a16="http://schemas.microsoft.com/office/drawing/2014/main" id="{24D1BD40-2AF7-4A02-A655-0A680FDD8BDB}"/>
              </a:ext>
            </a:extLst>
          </p:cNvPr>
          <p:cNvSpPr txBox="1">
            <a:spLocks noChangeArrowheads="1"/>
          </p:cNvSpPr>
          <p:nvPr/>
        </p:nvSpPr>
        <p:spPr bwMode="auto">
          <a:xfrm>
            <a:off x="685800" y="9144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i="1">
                <a:solidFill>
                  <a:schemeClr val="tx2"/>
                </a:solidFill>
              </a:rPr>
              <a:t>Use Case Model</a:t>
            </a:r>
          </a:p>
        </p:txBody>
      </p:sp>
      <p:sp>
        <p:nvSpPr>
          <p:cNvPr id="52354" name="Text Box 130">
            <a:extLst>
              <a:ext uri="{FF2B5EF4-FFF2-40B4-BE49-F238E27FC236}">
                <a16:creationId xmlns:a16="http://schemas.microsoft.com/office/drawing/2014/main" id="{A334B139-473F-4988-8114-AF797F448107}"/>
              </a:ext>
            </a:extLst>
          </p:cNvPr>
          <p:cNvSpPr txBox="1">
            <a:spLocks noChangeArrowheads="1"/>
          </p:cNvSpPr>
          <p:nvPr/>
        </p:nvSpPr>
        <p:spPr bwMode="auto">
          <a:xfrm>
            <a:off x="5638800" y="9144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2000" i="1">
                <a:solidFill>
                  <a:schemeClr val="tx2"/>
                </a:solidFill>
              </a:rPr>
              <a:t>Design Model</a:t>
            </a:r>
          </a:p>
        </p:txBody>
      </p:sp>
      <p:sp>
        <p:nvSpPr>
          <p:cNvPr id="133" name="Rectangle 5">
            <a:extLst>
              <a:ext uri="{FF2B5EF4-FFF2-40B4-BE49-F238E27FC236}">
                <a16:creationId xmlns:a16="http://schemas.microsoft.com/office/drawing/2014/main" id="{3DACBA3A-E6C4-4E9F-96B6-3F9B8794E25E}"/>
              </a:ext>
            </a:extLst>
          </p:cNvPr>
          <p:cNvSpPr>
            <a:spLocks noChangeArrowheads="1"/>
          </p:cNvSpPr>
          <p:nvPr/>
        </p:nvSpPr>
        <p:spPr bwMode="auto">
          <a:xfrm>
            <a:off x="3124200" y="162580"/>
            <a:ext cx="3276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dirty="0">
                <a:latin typeface="+mj-lt"/>
              </a:rPr>
              <a:t>Use case realization</a:t>
            </a:r>
          </a:p>
        </p:txBody>
      </p:sp>
      <p:sp>
        <p:nvSpPr>
          <p:cNvPr id="3" name="Oval 2">
            <a:extLst>
              <a:ext uri="{FF2B5EF4-FFF2-40B4-BE49-F238E27FC236}">
                <a16:creationId xmlns:a16="http://schemas.microsoft.com/office/drawing/2014/main" id="{62E6A052-07D4-4A62-9F35-77B2B987D26F}"/>
              </a:ext>
            </a:extLst>
          </p:cNvPr>
          <p:cNvSpPr/>
          <p:nvPr/>
        </p:nvSpPr>
        <p:spPr>
          <a:xfrm>
            <a:off x="7939654" y="762000"/>
            <a:ext cx="3642746" cy="1829512"/>
          </a:xfrm>
          <a:prstGeom prst="ellipse">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a:extLst>
              <a:ext uri="{FF2B5EF4-FFF2-40B4-BE49-F238E27FC236}">
                <a16:creationId xmlns:a16="http://schemas.microsoft.com/office/drawing/2014/main" id="{26C05FF8-1613-4A1B-B849-37048EF7EEC3}"/>
              </a:ext>
            </a:extLst>
          </p:cNvPr>
          <p:cNvCxnSpPr>
            <a:cxnSpLocks/>
          </p:cNvCxnSpPr>
          <p:nvPr/>
        </p:nvCxnSpPr>
        <p:spPr>
          <a:xfrm flipV="1">
            <a:off x="8001000" y="1326882"/>
            <a:ext cx="3483109" cy="44719"/>
          </a:xfrm>
          <a:prstGeom prst="line">
            <a:avLst/>
          </a:prstGeom>
          <a:ln>
            <a:prstDash val="lgDashDot"/>
          </a:ln>
        </p:spPr>
        <p:style>
          <a:lnRef idx="2">
            <a:schemeClr val="accent6"/>
          </a:lnRef>
          <a:fillRef idx="0">
            <a:schemeClr val="accent6"/>
          </a:fillRef>
          <a:effectRef idx="1">
            <a:schemeClr val="accent6"/>
          </a:effectRef>
          <a:fontRef idx="minor">
            <a:schemeClr val="tx1"/>
          </a:fontRef>
        </p:style>
      </p:cxnSp>
      <p:sp>
        <p:nvSpPr>
          <p:cNvPr id="7" name="TextBox 6">
            <a:extLst>
              <a:ext uri="{FF2B5EF4-FFF2-40B4-BE49-F238E27FC236}">
                <a16:creationId xmlns:a16="http://schemas.microsoft.com/office/drawing/2014/main" id="{431D92B6-E4EE-4080-8F3C-89D67715F147}"/>
              </a:ext>
            </a:extLst>
          </p:cNvPr>
          <p:cNvSpPr txBox="1"/>
          <p:nvPr/>
        </p:nvSpPr>
        <p:spPr>
          <a:xfrm>
            <a:off x="8729230" y="941943"/>
            <a:ext cx="2754879" cy="369332"/>
          </a:xfrm>
          <a:prstGeom prst="rect">
            <a:avLst/>
          </a:prstGeom>
          <a:noFill/>
        </p:spPr>
        <p:txBody>
          <a:bodyPr wrap="square" rtlCol="0">
            <a:spAutoFit/>
          </a:bodyPr>
          <a:lstStyle/>
          <a:p>
            <a:r>
              <a:rPr lang="en-US" dirty="0"/>
              <a:t>Add a new campaign</a:t>
            </a:r>
          </a:p>
        </p:txBody>
      </p:sp>
      <p:sp>
        <p:nvSpPr>
          <p:cNvPr id="9" name="Rectangle 8">
            <a:extLst>
              <a:ext uri="{FF2B5EF4-FFF2-40B4-BE49-F238E27FC236}">
                <a16:creationId xmlns:a16="http://schemas.microsoft.com/office/drawing/2014/main" id="{9CB43B2A-6EAE-4FE0-B166-F84032E7A5F1}"/>
              </a:ext>
            </a:extLst>
          </p:cNvPr>
          <p:cNvSpPr/>
          <p:nvPr/>
        </p:nvSpPr>
        <p:spPr>
          <a:xfrm>
            <a:off x="8324638" y="1512185"/>
            <a:ext cx="1054879" cy="545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:Customer</a:t>
            </a:r>
          </a:p>
        </p:txBody>
      </p:sp>
      <p:sp>
        <p:nvSpPr>
          <p:cNvPr id="140" name="Rectangle 139">
            <a:extLst>
              <a:ext uri="{FF2B5EF4-FFF2-40B4-BE49-F238E27FC236}">
                <a16:creationId xmlns:a16="http://schemas.microsoft.com/office/drawing/2014/main" id="{82E77DEB-BEA4-4C15-8FF3-DA0667F7CAA6}"/>
              </a:ext>
            </a:extLst>
          </p:cNvPr>
          <p:cNvSpPr/>
          <p:nvPr/>
        </p:nvSpPr>
        <p:spPr>
          <a:xfrm>
            <a:off x="9953519" y="1551286"/>
            <a:ext cx="1019281" cy="5452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a:solidFill>
                  <a:schemeClr val="tx1"/>
                </a:solidFill>
              </a:rPr>
              <a:t>:Campaign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EC8325D0-A03B-4BE3-85A7-5363955D2967}"/>
              </a:ext>
            </a:extLst>
          </p:cNvPr>
          <p:cNvSpPr>
            <a:spLocks noGrp="1" noChangeArrowheads="1"/>
          </p:cNvSpPr>
          <p:nvPr>
            <p:ph type="title"/>
          </p:nvPr>
        </p:nvSpPr>
        <p:spPr/>
        <p:txBody>
          <a:bodyPr/>
          <a:lstStyle/>
          <a:p>
            <a:r>
              <a:rPr lang="en-US" altLang="en-US"/>
              <a:t> </a:t>
            </a:r>
          </a:p>
        </p:txBody>
      </p:sp>
      <p:sp>
        <p:nvSpPr>
          <p:cNvPr id="90115" name="Rectangle 3">
            <a:extLst>
              <a:ext uri="{FF2B5EF4-FFF2-40B4-BE49-F238E27FC236}">
                <a16:creationId xmlns:a16="http://schemas.microsoft.com/office/drawing/2014/main" id="{D31D3607-D45E-4745-BA72-8A573BAD6DE8}"/>
              </a:ext>
            </a:extLst>
          </p:cNvPr>
          <p:cNvSpPr>
            <a:spLocks noGrp="1" noChangeArrowheads="1"/>
          </p:cNvSpPr>
          <p:nvPr>
            <p:ph idx="1"/>
          </p:nvPr>
        </p:nvSpPr>
        <p:spPr/>
        <p:txBody>
          <a:bodyPr/>
          <a:lstStyle/>
          <a:p>
            <a:pPr algn="l" rtl="0">
              <a:buFontTx/>
              <a:buNone/>
            </a:pPr>
            <a:r>
              <a:rPr lang="en-US" altLang="en-US"/>
              <a:t>  </a:t>
            </a:r>
          </a:p>
        </p:txBody>
      </p:sp>
      <p:sp>
        <p:nvSpPr>
          <p:cNvPr id="65" name="Slide Number Placeholder 5">
            <a:extLst>
              <a:ext uri="{FF2B5EF4-FFF2-40B4-BE49-F238E27FC236}">
                <a16:creationId xmlns:a16="http://schemas.microsoft.com/office/drawing/2014/main" id="{13A87B6D-F68C-47AD-893E-4EB4108FF30B}"/>
              </a:ext>
            </a:extLst>
          </p:cNvPr>
          <p:cNvSpPr>
            <a:spLocks noGrp="1"/>
          </p:cNvSpPr>
          <p:nvPr>
            <p:ph type="sldNum" sz="quarter" idx="12"/>
          </p:nvPr>
        </p:nvSpPr>
        <p:spPr/>
        <p:txBody>
          <a:bodyPr/>
          <a:lstStyle/>
          <a:p>
            <a:fld id="{AD8D43DD-E825-468A-98FD-3FC8FCB7B01D}" type="slidenum">
              <a:rPr lang="ar-SA" altLang="en-US"/>
              <a:pPr/>
              <a:t>80</a:t>
            </a:fld>
            <a:endParaRPr lang="en-US" altLang="en-US"/>
          </a:p>
        </p:txBody>
      </p:sp>
      <p:sp>
        <p:nvSpPr>
          <p:cNvPr id="90116" name="Rectangle 4">
            <a:extLst>
              <a:ext uri="{FF2B5EF4-FFF2-40B4-BE49-F238E27FC236}">
                <a16:creationId xmlns:a16="http://schemas.microsoft.com/office/drawing/2014/main" id="{BCF56099-EDEB-40B7-BF0A-8530D40BD829}"/>
              </a:ext>
            </a:extLst>
          </p:cNvPr>
          <p:cNvSpPr>
            <a:spLocks noChangeArrowheads="1"/>
          </p:cNvSpPr>
          <p:nvPr/>
        </p:nvSpPr>
        <p:spPr bwMode="auto">
          <a:xfrm>
            <a:off x="72231" y="12382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Finding Generalization: Specialization of Classes</a:t>
            </a:r>
          </a:p>
        </p:txBody>
      </p:sp>
      <p:grpSp>
        <p:nvGrpSpPr>
          <p:cNvPr id="90117" name="Group 5">
            <a:extLst>
              <a:ext uri="{FF2B5EF4-FFF2-40B4-BE49-F238E27FC236}">
                <a16:creationId xmlns:a16="http://schemas.microsoft.com/office/drawing/2014/main" id="{908ED29D-5AA8-4793-8B68-D98F3C58043B}"/>
              </a:ext>
            </a:extLst>
          </p:cNvPr>
          <p:cNvGrpSpPr>
            <a:grpSpLocks/>
          </p:cNvGrpSpPr>
          <p:nvPr/>
        </p:nvGrpSpPr>
        <p:grpSpPr bwMode="auto">
          <a:xfrm>
            <a:off x="138113" y="1298575"/>
            <a:ext cx="7183437" cy="4367213"/>
            <a:chOff x="384" y="768"/>
            <a:chExt cx="5107" cy="3036"/>
          </a:xfrm>
        </p:grpSpPr>
        <p:grpSp>
          <p:nvGrpSpPr>
            <p:cNvPr id="90118" name="Group 6">
              <a:extLst>
                <a:ext uri="{FF2B5EF4-FFF2-40B4-BE49-F238E27FC236}">
                  <a16:creationId xmlns:a16="http://schemas.microsoft.com/office/drawing/2014/main" id="{D1298356-631C-4747-BF13-6DFB2DA30569}"/>
                </a:ext>
              </a:extLst>
            </p:cNvPr>
            <p:cNvGrpSpPr>
              <a:grpSpLocks/>
            </p:cNvGrpSpPr>
            <p:nvPr/>
          </p:nvGrpSpPr>
          <p:grpSpPr bwMode="auto">
            <a:xfrm>
              <a:off x="624" y="864"/>
              <a:ext cx="594" cy="362"/>
              <a:chOff x="720" y="768"/>
              <a:chExt cx="594" cy="362"/>
            </a:xfrm>
          </p:grpSpPr>
          <p:sp>
            <p:nvSpPr>
              <p:cNvPr id="90119" name="Rectangle 7">
                <a:extLst>
                  <a:ext uri="{FF2B5EF4-FFF2-40B4-BE49-F238E27FC236}">
                    <a16:creationId xmlns:a16="http://schemas.microsoft.com/office/drawing/2014/main" id="{EE9E54AB-075A-4E2C-97EA-C717A970869D}"/>
                  </a:ext>
                </a:extLst>
              </p:cNvPr>
              <p:cNvSpPr>
                <a:spLocks noChangeArrowheads="1"/>
              </p:cNvSpPr>
              <p:nvPr/>
            </p:nvSpPr>
            <p:spPr bwMode="auto">
              <a:xfrm>
                <a:off x="720" y="768"/>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20" name="Rectangle 8">
                <a:extLst>
                  <a:ext uri="{FF2B5EF4-FFF2-40B4-BE49-F238E27FC236}">
                    <a16:creationId xmlns:a16="http://schemas.microsoft.com/office/drawing/2014/main" id="{D5566410-328B-441F-97EE-39D76579CB5E}"/>
                  </a:ext>
                </a:extLst>
              </p:cNvPr>
              <p:cNvSpPr>
                <a:spLocks noChangeArrowheads="1"/>
              </p:cNvSpPr>
              <p:nvPr/>
            </p:nvSpPr>
            <p:spPr bwMode="auto">
              <a:xfrm>
                <a:off x="865" y="803"/>
                <a:ext cx="361"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90121" name="Line 9">
                <a:extLst>
                  <a:ext uri="{FF2B5EF4-FFF2-40B4-BE49-F238E27FC236}">
                    <a16:creationId xmlns:a16="http://schemas.microsoft.com/office/drawing/2014/main" id="{05CA098E-4EC0-4DEB-AB3B-81DD06B5FF37}"/>
                  </a:ext>
                </a:extLst>
              </p:cNvPr>
              <p:cNvSpPr>
                <a:spLocks noChangeShapeType="1"/>
              </p:cNvSpPr>
              <p:nvPr/>
            </p:nvSpPr>
            <p:spPr bwMode="auto">
              <a:xfrm>
                <a:off x="720" y="963"/>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2" name="Line 10">
                <a:extLst>
                  <a:ext uri="{FF2B5EF4-FFF2-40B4-BE49-F238E27FC236}">
                    <a16:creationId xmlns:a16="http://schemas.microsoft.com/office/drawing/2014/main" id="{47782F89-F1A2-4A89-8907-FD590A81C408}"/>
                  </a:ext>
                </a:extLst>
              </p:cNvPr>
              <p:cNvSpPr>
                <a:spLocks noChangeShapeType="1"/>
              </p:cNvSpPr>
              <p:nvPr/>
            </p:nvSpPr>
            <p:spPr bwMode="auto">
              <a:xfrm>
                <a:off x="720" y="103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0123" name="Line 11">
              <a:extLst>
                <a:ext uri="{FF2B5EF4-FFF2-40B4-BE49-F238E27FC236}">
                  <a16:creationId xmlns:a16="http://schemas.microsoft.com/office/drawing/2014/main" id="{20149BAF-8A46-4C0A-B53B-1CCB421AFD6D}"/>
                </a:ext>
              </a:extLst>
            </p:cNvPr>
            <p:cNvSpPr>
              <a:spLocks noChangeShapeType="1"/>
            </p:cNvSpPr>
            <p:nvPr/>
          </p:nvSpPr>
          <p:spPr bwMode="auto">
            <a:xfrm flipV="1">
              <a:off x="384" y="768"/>
              <a:ext cx="2976" cy="1920"/>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0124" name="Group 12">
              <a:extLst>
                <a:ext uri="{FF2B5EF4-FFF2-40B4-BE49-F238E27FC236}">
                  <a16:creationId xmlns:a16="http://schemas.microsoft.com/office/drawing/2014/main" id="{2E76B46F-42D5-4CC5-8282-9077D392E555}"/>
                </a:ext>
              </a:extLst>
            </p:cNvPr>
            <p:cNvGrpSpPr>
              <a:grpSpLocks/>
            </p:cNvGrpSpPr>
            <p:nvPr/>
          </p:nvGrpSpPr>
          <p:grpSpPr bwMode="auto">
            <a:xfrm>
              <a:off x="1488" y="1440"/>
              <a:ext cx="4003" cy="2364"/>
              <a:chOff x="1488" y="1440"/>
              <a:chExt cx="4003" cy="2364"/>
            </a:xfrm>
          </p:grpSpPr>
          <p:sp>
            <p:nvSpPr>
              <p:cNvPr id="90125" name="Rectangle 13">
                <a:extLst>
                  <a:ext uri="{FF2B5EF4-FFF2-40B4-BE49-F238E27FC236}">
                    <a16:creationId xmlns:a16="http://schemas.microsoft.com/office/drawing/2014/main" id="{4ADE7DE0-FF3E-4CB3-823E-FA017562D524}"/>
                  </a:ext>
                </a:extLst>
              </p:cNvPr>
              <p:cNvSpPr>
                <a:spLocks noChangeArrowheads="1"/>
              </p:cNvSpPr>
              <p:nvPr/>
            </p:nvSpPr>
            <p:spPr bwMode="auto">
              <a:xfrm>
                <a:off x="3387" y="1440"/>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26" name="Rectangle 14">
                <a:extLst>
                  <a:ext uri="{FF2B5EF4-FFF2-40B4-BE49-F238E27FC236}">
                    <a16:creationId xmlns:a16="http://schemas.microsoft.com/office/drawing/2014/main" id="{5A5787D2-5436-476A-8BEE-39D21149DC7A}"/>
                  </a:ext>
                </a:extLst>
              </p:cNvPr>
              <p:cNvSpPr>
                <a:spLocks noChangeArrowheads="1"/>
              </p:cNvSpPr>
              <p:nvPr/>
            </p:nvSpPr>
            <p:spPr bwMode="auto">
              <a:xfrm>
                <a:off x="3529" y="1475"/>
                <a:ext cx="36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Asset</a:t>
                </a:r>
                <a:endParaRPr lang="en-US" altLang="en-US" sz="2400"/>
              </a:p>
            </p:txBody>
          </p:sp>
          <p:sp>
            <p:nvSpPr>
              <p:cNvPr id="90127" name="Line 15">
                <a:extLst>
                  <a:ext uri="{FF2B5EF4-FFF2-40B4-BE49-F238E27FC236}">
                    <a16:creationId xmlns:a16="http://schemas.microsoft.com/office/drawing/2014/main" id="{479FB60C-B056-4C04-A0FE-75FA78D29032}"/>
                  </a:ext>
                </a:extLst>
              </p:cNvPr>
              <p:cNvSpPr>
                <a:spLocks noChangeShapeType="1"/>
              </p:cNvSpPr>
              <p:nvPr/>
            </p:nvSpPr>
            <p:spPr bwMode="auto">
              <a:xfrm>
                <a:off x="3387" y="1635"/>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8" name="Line 16">
                <a:extLst>
                  <a:ext uri="{FF2B5EF4-FFF2-40B4-BE49-F238E27FC236}">
                    <a16:creationId xmlns:a16="http://schemas.microsoft.com/office/drawing/2014/main" id="{53072729-F101-4384-A524-02B2D2CB5E4C}"/>
                  </a:ext>
                </a:extLst>
              </p:cNvPr>
              <p:cNvSpPr>
                <a:spLocks noChangeShapeType="1"/>
              </p:cNvSpPr>
              <p:nvPr/>
            </p:nvSpPr>
            <p:spPr bwMode="auto">
              <a:xfrm>
                <a:off x="3387" y="1708"/>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9" name="Rectangle 17">
                <a:extLst>
                  <a:ext uri="{FF2B5EF4-FFF2-40B4-BE49-F238E27FC236}">
                    <a16:creationId xmlns:a16="http://schemas.microsoft.com/office/drawing/2014/main" id="{4A0465F6-4D08-4261-96C8-39F995215A3C}"/>
                  </a:ext>
                </a:extLst>
              </p:cNvPr>
              <p:cNvSpPr>
                <a:spLocks noChangeArrowheads="1"/>
              </p:cNvSpPr>
              <p:nvPr/>
            </p:nvSpPr>
            <p:spPr bwMode="auto">
              <a:xfrm>
                <a:off x="4734" y="2311"/>
                <a:ext cx="707"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0" name="Rectangle 18">
                <a:extLst>
                  <a:ext uri="{FF2B5EF4-FFF2-40B4-BE49-F238E27FC236}">
                    <a16:creationId xmlns:a16="http://schemas.microsoft.com/office/drawing/2014/main" id="{AC25FDED-70BA-4358-94AA-666377DCC408}"/>
                  </a:ext>
                </a:extLst>
              </p:cNvPr>
              <p:cNvSpPr>
                <a:spLocks noChangeArrowheads="1"/>
              </p:cNvSpPr>
              <p:nvPr/>
            </p:nvSpPr>
            <p:spPr bwMode="auto">
              <a:xfrm>
                <a:off x="4786" y="2346"/>
                <a:ext cx="705"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RealEstate</a:t>
                </a:r>
                <a:endParaRPr lang="en-US" altLang="en-US" sz="2400"/>
              </a:p>
            </p:txBody>
          </p:sp>
          <p:sp>
            <p:nvSpPr>
              <p:cNvPr id="90131" name="Line 19">
                <a:extLst>
                  <a:ext uri="{FF2B5EF4-FFF2-40B4-BE49-F238E27FC236}">
                    <a16:creationId xmlns:a16="http://schemas.microsoft.com/office/drawing/2014/main" id="{180DC4FF-D998-45C3-9397-6B94F7865540}"/>
                  </a:ext>
                </a:extLst>
              </p:cNvPr>
              <p:cNvSpPr>
                <a:spLocks noChangeShapeType="1"/>
              </p:cNvSpPr>
              <p:nvPr/>
            </p:nvSpPr>
            <p:spPr bwMode="auto">
              <a:xfrm>
                <a:off x="4734" y="2506"/>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2" name="Line 20">
                <a:extLst>
                  <a:ext uri="{FF2B5EF4-FFF2-40B4-BE49-F238E27FC236}">
                    <a16:creationId xmlns:a16="http://schemas.microsoft.com/office/drawing/2014/main" id="{8B5F96D7-943A-43E3-B0CE-660CF7F68856}"/>
                  </a:ext>
                </a:extLst>
              </p:cNvPr>
              <p:cNvSpPr>
                <a:spLocks noChangeShapeType="1"/>
              </p:cNvSpPr>
              <p:nvPr/>
            </p:nvSpPr>
            <p:spPr bwMode="auto">
              <a:xfrm>
                <a:off x="4734" y="2579"/>
                <a:ext cx="704"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3" name="Rectangle 21">
                <a:extLst>
                  <a:ext uri="{FF2B5EF4-FFF2-40B4-BE49-F238E27FC236}">
                    <a16:creationId xmlns:a16="http://schemas.microsoft.com/office/drawing/2014/main" id="{05A1EBFC-A587-4EDE-A636-1B585250F6DF}"/>
                  </a:ext>
                </a:extLst>
              </p:cNvPr>
              <p:cNvSpPr>
                <a:spLocks noChangeArrowheads="1"/>
              </p:cNvSpPr>
              <p:nvPr/>
            </p:nvSpPr>
            <p:spPr bwMode="auto">
              <a:xfrm>
                <a:off x="1488"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4" name="Rectangle 22">
                <a:extLst>
                  <a:ext uri="{FF2B5EF4-FFF2-40B4-BE49-F238E27FC236}">
                    <a16:creationId xmlns:a16="http://schemas.microsoft.com/office/drawing/2014/main" id="{885EA5E1-DD89-423C-A8E7-3C0DD02BE5A4}"/>
                  </a:ext>
                </a:extLst>
              </p:cNvPr>
              <p:cNvSpPr>
                <a:spLocks noChangeArrowheads="1"/>
              </p:cNvSpPr>
              <p:nvPr/>
            </p:nvSpPr>
            <p:spPr bwMode="auto">
              <a:xfrm>
                <a:off x="1567" y="3477"/>
                <a:ext cx="51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Savings</a:t>
                </a:r>
                <a:endParaRPr lang="en-US" altLang="en-US" sz="2400"/>
              </a:p>
            </p:txBody>
          </p:sp>
          <p:sp>
            <p:nvSpPr>
              <p:cNvPr id="90135" name="Line 23">
                <a:extLst>
                  <a:ext uri="{FF2B5EF4-FFF2-40B4-BE49-F238E27FC236}">
                    <a16:creationId xmlns:a16="http://schemas.microsoft.com/office/drawing/2014/main" id="{FA3BB6BA-9882-422C-93C0-5450417D757D}"/>
                  </a:ext>
                </a:extLst>
              </p:cNvPr>
              <p:cNvSpPr>
                <a:spLocks noChangeShapeType="1"/>
              </p:cNvSpPr>
              <p:nvPr/>
            </p:nvSpPr>
            <p:spPr bwMode="auto">
              <a:xfrm>
                <a:off x="1488"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6" name="Line 24">
                <a:extLst>
                  <a:ext uri="{FF2B5EF4-FFF2-40B4-BE49-F238E27FC236}">
                    <a16:creationId xmlns:a16="http://schemas.microsoft.com/office/drawing/2014/main" id="{0502E99C-BBC6-4BA4-9C37-429D62D74ECB}"/>
                  </a:ext>
                </a:extLst>
              </p:cNvPr>
              <p:cNvSpPr>
                <a:spLocks noChangeShapeType="1"/>
              </p:cNvSpPr>
              <p:nvPr/>
            </p:nvSpPr>
            <p:spPr bwMode="auto">
              <a:xfrm>
                <a:off x="1488"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7" name="Rectangle 25">
                <a:extLst>
                  <a:ext uri="{FF2B5EF4-FFF2-40B4-BE49-F238E27FC236}">
                    <a16:creationId xmlns:a16="http://schemas.microsoft.com/office/drawing/2014/main" id="{1343ACD4-C628-4332-B9C5-159B047CACA9}"/>
                  </a:ext>
                </a:extLst>
              </p:cNvPr>
              <p:cNvSpPr>
                <a:spLocks noChangeArrowheads="1"/>
              </p:cNvSpPr>
              <p:nvPr/>
            </p:nvSpPr>
            <p:spPr bwMode="auto">
              <a:xfrm>
                <a:off x="1877" y="2311"/>
                <a:ext cx="806"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38" name="Rectangle 26">
                <a:extLst>
                  <a:ext uri="{FF2B5EF4-FFF2-40B4-BE49-F238E27FC236}">
                    <a16:creationId xmlns:a16="http://schemas.microsoft.com/office/drawing/2014/main" id="{1DFD1107-CCDF-4CC3-9EC4-BDBAC7B488F1}"/>
                  </a:ext>
                </a:extLst>
              </p:cNvPr>
              <p:cNvSpPr>
                <a:spLocks noChangeArrowheads="1"/>
              </p:cNvSpPr>
              <p:nvPr/>
            </p:nvSpPr>
            <p:spPr bwMode="auto">
              <a:xfrm>
                <a:off x="1922" y="2346"/>
                <a:ext cx="850"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BankAccount</a:t>
                </a:r>
                <a:endParaRPr lang="en-US" altLang="en-US" sz="2400"/>
              </a:p>
            </p:txBody>
          </p:sp>
          <p:sp>
            <p:nvSpPr>
              <p:cNvPr id="90139" name="Line 27">
                <a:extLst>
                  <a:ext uri="{FF2B5EF4-FFF2-40B4-BE49-F238E27FC236}">
                    <a16:creationId xmlns:a16="http://schemas.microsoft.com/office/drawing/2014/main" id="{2126EAE9-A6C4-420D-BBCF-2A45E0CDEBBC}"/>
                  </a:ext>
                </a:extLst>
              </p:cNvPr>
              <p:cNvSpPr>
                <a:spLocks noChangeShapeType="1"/>
              </p:cNvSpPr>
              <p:nvPr/>
            </p:nvSpPr>
            <p:spPr bwMode="auto">
              <a:xfrm>
                <a:off x="1877" y="2506"/>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0" name="Line 28">
                <a:extLst>
                  <a:ext uri="{FF2B5EF4-FFF2-40B4-BE49-F238E27FC236}">
                    <a16:creationId xmlns:a16="http://schemas.microsoft.com/office/drawing/2014/main" id="{BF7F6735-5F22-403D-9698-179327596D43}"/>
                  </a:ext>
                </a:extLst>
              </p:cNvPr>
              <p:cNvSpPr>
                <a:spLocks noChangeShapeType="1"/>
              </p:cNvSpPr>
              <p:nvPr/>
            </p:nvSpPr>
            <p:spPr bwMode="auto">
              <a:xfrm>
                <a:off x="1877" y="2579"/>
                <a:ext cx="803"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1" name="Rectangle 29">
                <a:extLst>
                  <a:ext uri="{FF2B5EF4-FFF2-40B4-BE49-F238E27FC236}">
                    <a16:creationId xmlns:a16="http://schemas.microsoft.com/office/drawing/2014/main" id="{E4766621-8492-4E3F-B0EE-61AB869750CA}"/>
                  </a:ext>
                </a:extLst>
              </p:cNvPr>
              <p:cNvSpPr>
                <a:spLocks noChangeArrowheads="1"/>
              </p:cNvSpPr>
              <p:nvPr/>
            </p:nvSpPr>
            <p:spPr bwMode="auto">
              <a:xfrm>
                <a:off x="2300" y="3442"/>
                <a:ext cx="621"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42" name="Rectangle 30">
                <a:extLst>
                  <a:ext uri="{FF2B5EF4-FFF2-40B4-BE49-F238E27FC236}">
                    <a16:creationId xmlns:a16="http://schemas.microsoft.com/office/drawing/2014/main" id="{6CFB269B-DF13-4FEE-B2E4-97B6B2B2444C}"/>
                  </a:ext>
                </a:extLst>
              </p:cNvPr>
              <p:cNvSpPr>
                <a:spLocks noChangeArrowheads="1"/>
              </p:cNvSpPr>
              <p:nvPr/>
            </p:nvSpPr>
            <p:spPr bwMode="auto">
              <a:xfrm>
                <a:off x="2356" y="3477"/>
                <a:ext cx="600"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Checking</a:t>
                </a:r>
                <a:endParaRPr lang="en-US" altLang="en-US" sz="2400"/>
              </a:p>
            </p:txBody>
          </p:sp>
          <p:sp>
            <p:nvSpPr>
              <p:cNvPr id="90143" name="Line 31">
                <a:extLst>
                  <a:ext uri="{FF2B5EF4-FFF2-40B4-BE49-F238E27FC236}">
                    <a16:creationId xmlns:a16="http://schemas.microsoft.com/office/drawing/2014/main" id="{9E6D21FF-93E3-4FDD-9713-E917B1420023}"/>
                  </a:ext>
                </a:extLst>
              </p:cNvPr>
              <p:cNvSpPr>
                <a:spLocks noChangeShapeType="1"/>
              </p:cNvSpPr>
              <p:nvPr/>
            </p:nvSpPr>
            <p:spPr bwMode="auto">
              <a:xfrm>
                <a:off x="2300" y="3637"/>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4" name="Line 32">
                <a:extLst>
                  <a:ext uri="{FF2B5EF4-FFF2-40B4-BE49-F238E27FC236}">
                    <a16:creationId xmlns:a16="http://schemas.microsoft.com/office/drawing/2014/main" id="{0A1C065A-CC27-4717-98AB-ACF94E27CF41}"/>
                  </a:ext>
                </a:extLst>
              </p:cNvPr>
              <p:cNvSpPr>
                <a:spLocks noChangeShapeType="1"/>
              </p:cNvSpPr>
              <p:nvPr/>
            </p:nvSpPr>
            <p:spPr bwMode="auto">
              <a:xfrm>
                <a:off x="2300" y="3710"/>
                <a:ext cx="618"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5" name="Rectangle 33">
                <a:extLst>
                  <a:ext uri="{FF2B5EF4-FFF2-40B4-BE49-F238E27FC236}">
                    <a16:creationId xmlns:a16="http://schemas.microsoft.com/office/drawing/2014/main" id="{4CDA2EA1-4B2D-4D40-89E2-A6E5CE22CE3C}"/>
                  </a:ext>
                </a:extLst>
              </p:cNvPr>
              <p:cNvSpPr>
                <a:spLocks noChangeArrowheads="1"/>
              </p:cNvSpPr>
              <p:nvPr/>
            </p:nvSpPr>
            <p:spPr bwMode="auto">
              <a:xfrm>
                <a:off x="3387" y="3442"/>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46" name="Rectangle 34">
                <a:extLst>
                  <a:ext uri="{FF2B5EF4-FFF2-40B4-BE49-F238E27FC236}">
                    <a16:creationId xmlns:a16="http://schemas.microsoft.com/office/drawing/2014/main" id="{9684F809-E3C8-495D-8E29-77F0F8D7F53E}"/>
                  </a:ext>
                </a:extLst>
              </p:cNvPr>
              <p:cNvSpPr>
                <a:spLocks noChangeArrowheads="1"/>
              </p:cNvSpPr>
              <p:nvPr/>
            </p:nvSpPr>
            <p:spPr bwMode="auto">
              <a:xfrm>
                <a:off x="3529" y="3477"/>
                <a:ext cx="362"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Stock</a:t>
                </a:r>
                <a:endParaRPr lang="en-US" altLang="en-US" sz="2400"/>
              </a:p>
            </p:txBody>
          </p:sp>
          <p:sp>
            <p:nvSpPr>
              <p:cNvPr id="90147" name="Line 35">
                <a:extLst>
                  <a:ext uri="{FF2B5EF4-FFF2-40B4-BE49-F238E27FC236}">
                    <a16:creationId xmlns:a16="http://schemas.microsoft.com/office/drawing/2014/main" id="{238C8D12-0F5E-40D7-9DC3-82E2BC7D8A6C}"/>
                  </a:ext>
                </a:extLst>
              </p:cNvPr>
              <p:cNvSpPr>
                <a:spLocks noChangeShapeType="1"/>
              </p:cNvSpPr>
              <p:nvPr/>
            </p:nvSpPr>
            <p:spPr bwMode="auto">
              <a:xfrm>
                <a:off x="3387"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8" name="Line 36">
                <a:extLst>
                  <a:ext uri="{FF2B5EF4-FFF2-40B4-BE49-F238E27FC236}">
                    <a16:creationId xmlns:a16="http://schemas.microsoft.com/office/drawing/2014/main" id="{4CA837B1-3642-402E-A1AC-6C4EF8B1F39D}"/>
                  </a:ext>
                </a:extLst>
              </p:cNvPr>
              <p:cNvSpPr>
                <a:spLocks noChangeShapeType="1"/>
              </p:cNvSpPr>
              <p:nvPr/>
            </p:nvSpPr>
            <p:spPr bwMode="auto">
              <a:xfrm>
                <a:off x="3387"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49" name="Rectangle 37">
                <a:extLst>
                  <a:ext uri="{FF2B5EF4-FFF2-40B4-BE49-F238E27FC236}">
                    <a16:creationId xmlns:a16="http://schemas.microsoft.com/office/drawing/2014/main" id="{EA8C9537-18DC-44B9-BD39-126BC6BD9C89}"/>
                  </a:ext>
                </a:extLst>
              </p:cNvPr>
              <p:cNvSpPr>
                <a:spLocks noChangeArrowheads="1"/>
              </p:cNvSpPr>
              <p:nvPr/>
            </p:nvSpPr>
            <p:spPr bwMode="auto">
              <a:xfrm>
                <a:off x="3387" y="2311"/>
                <a:ext cx="594"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0" name="Rectangle 38">
                <a:extLst>
                  <a:ext uri="{FF2B5EF4-FFF2-40B4-BE49-F238E27FC236}">
                    <a16:creationId xmlns:a16="http://schemas.microsoft.com/office/drawing/2014/main" id="{330F41BD-AF79-4CB6-9213-B5A16BDEC082}"/>
                  </a:ext>
                </a:extLst>
              </p:cNvPr>
              <p:cNvSpPr>
                <a:spLocks noChangeArrowheads="1"/>
              </p:cNvSpPr>
              <p:nvPr/>
            </p:nvSpPr>
            <p:spPr bwMode="auto">
              <a:xfrm>
                <a:off x="3463" y="2346"/>
                <a:ext cx="521"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Security</a:t>
                </a:r>
                <a:endParaRPr lang="en-US" altLang="en-US" sz="2400"/>
              </a:p>
            </p:txBody>
          </p:sp>
          <p:sp>
            <p:nvSpPr>
              <p:cNvPr id="90151" name="Line 39">
                <a:extLst>
                  <a:ext uri="{FF2B5EF4-FFF2-40B4-BE49-F238E27FC236}">
                    <a16:creationId xmlns:a16="http://schemas.microsoft.com/office/drawing/2014/main" id="{84FC9565-82E7-4C53-B65D-2041819C9F99}"/>
                  </a:ext>
                </a:extLst>
              </p:cNvPr>
              <p:cNvSpPr>
                <a:spLocks noChangeShapeType="1"/>
              </p:cNvSpPr>
              <p:nvPr/>
            </p:nvSpPr>
            <p:spPr bwMode="auto">
              <a:xfrm>
                <a:off x="3387" y="2506"/>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2" name="Line 40">
                <a:extLst>
                  <a:ext uri="{FF2B5EF4-FFF2-40B4-BE49-F238E27FC236}">
                    <a16:creationId xmlns:a16="http://schemas.microsoft.com/office/drawing/2014/main" id="{2B3CAF2C-C1E4-45F0-9600-E6D23F58997A}"/>
                  </a:ext>
                </a:extLst>
              </p:cNvPr>
              <p:cNvSpPr>
                <a:spLocks noChangeShapeType="1"/>
              </p:cNvSpPr>
              <p:nvPr/>
            </p:nvSpPr>
            <p:spPr bwMode="auto">
              <a:xfrm>
                <a:off x="3387" y="2579"/>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3" name="Rectangle 41">
                <a:extLst>
                  <a:ext uri="{FF2B5EF4-FFF2-40B4-BE49-F238E27FC236}">
                    <a16:creationId xmlns:a16="http://schemas.microsoft.com/office/drawing/2014/main" id="{55249FCA-38DF-4CDC-A013-21C6381C39FE}"/>
                  </a:ext>
                </a:extLst>
              </p:cNvPr>
              <p:cNvSpPr>
                <a:spLocks noChangeArrowheads="1"/>
              </p:cNvSpPr>
              <p:nvPr/>
            </p:nvSpPr>
            <p:spPr bwMode="auto">
              <a:xfrm>
                <a:off x="4295" y="3442"/>
                <a:ext cx="595" cy="36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4" name="Rectangle 42">
                <a:extLst>
                  <a:ext uri="{FF2B5EF4-FFF2-40B4-BE49-F238E27FC236}">
                    <a16:creationId xmlns:a16="http://schemas.microsoft.com/office/drawing/2014/main" id="{3A15FB4C-FC17-4FA0-838B-EBA5DE70568F}"/>
                  </a:ext>
                </a:extLst>
              </p:cNvPr>
              <p:cNvSpPr>
                <a:spLocks noChangeArrowheads="1"/>
              </p:cNvSpPr>
              <p:nvPr/>
            </p:nvSpPr>
            <p:spPr bwMode="auto">
              <a:xfrm>
                <a:off x="4447" y="3477"/>
                <a:ext cx="33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600"/>
                  <a:t>Bond</a:t>
                </a:r>
                <a:endParaRPr lang="en-US" altLang="en-US" sz="2400"/>
              </a:p>
            </p:txBody>
          </p:sp>
          <p:sp>
            <p:nvSpPr>
              <p:cNvPr id="90155" name="Line 43">
                <a:extLst>
                  <a:ext uri="{FF2B5EF4-FFF2-40B4-BE49-F238E27FC236}">
                    <a16:creationId xmlns:a16="http://schemas.microsoft.com/office/drawing/2014/main" id="{7F1283D3-0E45-430D-B327-FBD26FBD662A}"/>
                  </a:ext>
                </a:extLst>
              </p:cNvPr>
              <p:cNvSpPr>
                <a:spLocks noChangeShapeType="1"/>
              </p:cNvSpPr>
              <p:nvPr/>
            </p:nvSpPr>
            <p:spPr bwMode="auto">
              <a:xfrm>
                <a:off x="4295" y="3637"/>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6" name="Line 44">
                <a:extLst>
                  <a:ext uri="{FF2B5EF4-FFF2-40B4-BE49-F238E27FC236}">
                    <a16:creationId xmlns:a16="http://schemas.microsoft.com/office/drawing/2014/main" id="{278F9198-B0DC-404F-B95C-B7FF95A1C719}"/>
                  </a:ext>
                </a:extLst>
              </p:cNvPr>
              <p:cNvSpPr>
                <a:spLocks noChangeShapeType="1"/>
              </p:cNvSpPr>
              <p:nvPr/>
            </p:nvSpPr>
            <p:spPr bwMode="auto">
              <a:xfrm>
                <a:off x="4295" y="3710"/>
                <a:ext cx="591" cy="1"/>
              </a:xfrm>
              <a:prstGeom prst="line">
                <a:avLst/>
              </a:prstGeom>
              <a:noFill/>
              <a:ln w="476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57" name="Freeform 45">
                <a:extLst>
                  <a:ext uri="{FF2B5EF4-FFF2-40B4-BE49-F238E27FC236}">
                    <a16:creationId xmlns:a16="http://schemas.microsoft.com/office/drawing/2014/main" id="{E52DE6A2-03AA-4BCC-8F07-89C3B42E1094}"/>
                  </a:ext>
                </a:extLst>
              </p:cNvPr>
              <p:cNvSpPr>
                <a:spLocks/>
              </p:cNvSpPr>
              <p:nvPr/>
            </p:nvSpPr>
            <p:spPr bwMode="auto">
              <a:xfrm>
                <a:off x="3829" y="2673"/>
                <a:ext cx="185" cy="209"/>
              </a:xfrm>
              <a:custGeom>
                <a:avLst/>
                <a:gdLst>
                  <a:gd name="T0" fmla="*/ 0 w 185"/>
                  <a:gd name="T1" fmla="*/ 0 h 209"/>
                  <a:gd name="T2" fmla="*/ 185 w 185"/>
                  <a:gd name="T3" fmla="*/ 111 h 209"/>
                  <a:gd name="T4" fmla="*/ 73 w 185"/>
                  <a:gd name="T5" fmla="*/ 209 h 209"/>
                  <a:gd name="T6" fmla="*/ 0 w 185"/>
                  <a:gd name="T7" fmla="*/ 0 h 209"/>
                </a:gdLst>
                <a:ahLst/>
                <a:cxnLst>
                  <a:cxn ang="0">
                    <a:pos x="T0" y="T1"/>
                  </a:cxn>
                  <a:cxn ang="0">
                    <a:pos x="T2" y="T3"/>
                  </a:cxn>
                  <a:cxn ang="0">
                    <a:pos x="T4" y="T5"/>
                  </a:cxn>
                  <a:cxn ang="0">
                    <a:pos x="T6" y="T7"/>
                  </a:cxn>
                </a:cxnLst>
                <a:rect l="0" t="0" r="r" b="b"/>
                <a:pathLst>
                  <a:path w="185" h="209">
                    <a:moveTo>
                      <a:pt x="0" y="0"/>
                    </a:moveTo>
                    <a:lnTo>
                      <a:pt x="185" y="111"/>
                    </a:lnTo>
                    <a:lnTo>
                      <a:pt x="73" y="209"/>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8" name="Freeform 46">
                <a:extLst>
                  <a:ext uri="{FF2B5EF4-FFF2-40B4-BE49-F238E27FC236}">
                    <a16:creationId xmlns:a16="http://schemas.microsoft.com/office/drawing/2014/main" id="{86E82A27-3D73-4B7E-9AD9-278FFDE9309F}"/>
                  </a:ext>
                </a:extLst>
              </p:cNvPr>
              <p:cNvSpPr>
                <a:spLocks/>
              </p:cNvSpPr>
              <p:nvPr/>
            </p:nvSpPr>
            <p:spPr bwMode="auto">
              <a:xfrm>
                <a:off x="3611" y="2673"/>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59" name="Freeform 47">
                <a:extLst>
                  <a:ext uri="{FF2B5EF4-FFF2-40B4-BE49-F238E27FC236}">
                    <a16:creationId xmlns:a16="http://schemas.microsoft.com/office/drawing/2014/main" id="{1F75CD3E-4192-4257-B8F2-5F943B05F732}"/>
                  </a:ext>
                </a:extLst>
              </p:cNvPr>
              <p:cNvSpPr>
                <a:spLocks/>
              </p:cNvSpPr>
              <p:nvPr/>
            </p:nvSpPr>
            <p:spPr bwMode="auto">
              <a:xfrm>
                <a:off x="2320" y="2673"/>
                <a:ext cx="139" cy="219"/>
              </a:xfrm>
              <a:custGeom>
                <a:avLst/>
                <a:gdLst>
                  <a:gd name="T0" fmla="*/ 10 w 139"/>
                  <a:gd name="T1" fmla="*/ 0 h 219"/>
                  <a:gd name="T2" fmla="*/ 139 w 139"/>
                  <a:gd name="T3" fmla="*/ 177 h 219"/>
                  <a:gd name="T4" fmla="*/ 0 w 139"/>
                  <a:gd name="T5" fmla="*/ 219 h 219"/>
                  <a:gd name="T6" fmla="*/ 10 w 139"/>
                  <a:gd name="T7" fmla="*/ 0 h 219"/>
                </a:gdLst>
                <a:ahLst/>
                <a:cxnLst>
                  <a:cxn ang="0">
                    <a:pos x="T0" y="T1"/>
                  </a:cxn>
                  <a:cxn ang="0">
                    <a:pos x="T2" y="T3"/>
                  </a:cxn>
                  <a:cxn ang="0">
                    <a:pos x="T4" y="T5"/>
                  </a:cxn>
                  <a:cxn ang="0">
                    <a:pos x="T6" y="T7"/>
                  </a:cxn>
                </a:cxnLst>
                <a:rect l="0" t="0" r="r" b="b"/>
                <a:pathLst>
                  <a:path w="139" h="219">
                    <a:moveTo>
                      <a:pt x="10" y="0"/>
                    </a:moveTo>
                    <a:lnTo>
                      <a:pt x="139" y="177"/>
                    </a:lnTo>
                    <a:lnTo>
                      <a:pt x="0" y="219"/>
                    </a:lnTo>
                    <a:lnTo>
                      <a:pt x="1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0" name="Freeform 48">
                <a:extLst>
                  <a:ext uri="{FF2B5EF4-FFF2-40B4-BE49-F238E27FC236}">
                    <a16:creationId xmlns:a16="http://schemas.microsoft.com/office/drawing/2014/main" id="{EC40AE31-0EB3-4167-A25F-EE46BD884B88}"/>
                  </a:ext>
                </a:extLst>
              </p:cNvPr>
              <p:cNvSpPr>
                <a:spLocks/>
              </p:cNvSpPr>
              <p:nvPr/>
            </p:nvSpPr>
            <p:spPr bwMode="auto">
              <a:xfrm>
                <a:off x="2046" y="2673"/>
                <a:ext cx="148" cy="219"/>
              </a:xfrm>
              <a:custGeom>
                <a:avLst/>
                <a:gdLst>
                  <a:gd name="T0" fmla="*/ 148 w 148"/>
                  <a:gd name="T1" fmla="*/ 0 h 219"/>
                  <a:gd name="T2" fmla="*/ 132 w 148"/>
                  <a:gd name="T3" fmla="*/ 219 h 219"/>
                  <a:gd name="T4" fmla="*/ 0 w 148"/>
                  <a:gd name="T5" fmla="*/ 157 h 219"/>
                  <a:gd name="T6" fmla="*/ 148 w 148"/>
                  <a:gd name="T7" fmla="*/ 0 h 219"/>
                </a:gdLst>
                <a:ahLst/>
                <a:cxnLst>
                  <a:cxn ang="0">
                    <a:pos x="T0" y="T1"/>
                  </a:cxn>
                  <a:cxn ang="0">
                    <a:pos x="T2" y="T3"/>
                  </a:cxn>
                  <a:cxn ang="0">
                    <a:pos x="T4" y="T5"/>
                  </a:cxn>
                  <a:cxn ang="0">
                    <a:pos x="T6" y="T7"/>
                  </a:cxn>
                </a:cxnLst>
                <a:rect l="0" t="0" r="r" b="b"/>
                <a:pathLst>
                  <a:path w="148" h="219">
                    <a:moveTo>
                      <a:pt x="148" y="0"/>
                    </a:moveTo>
                    <a:lnTo>
                      <a:pt x="132" y="219"/>
                    </a:lnTo>
                    <a:lnTo>
                      <a:pt x="0" y="157"/>
                    </a:lnTo>
                    <a:lnTo>
                      <a:pt x="148"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1" name="Line 49">
                <a:extLst>
                  <a:ext uri="{FF2B5EF4-FFF2-40B4-BE49-F238E27FC236}">
                    <a16:creationId xmlns:a16="http://schemas.microsoft.com/office/drawing/2014/main" id="{3A32803D-AFF6-4680-9367-E2D91F6C6453}"/>
                  </a:ext>
                </a:extLst>
              </p:cNvPr>
              <p:cNvSpPr>
                <a:spLocks noChangeShapeType="1"/>
              </p:cNvSpPr>
              <p:nvPr/>
            </p:nvSpPr>
            <p:spPr bwMode="auto">
              <a:xfrm flipV="1">
                <a:off x="2564" y="1920"/>
                <a:ext cx="652"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62" name="Freeform 50">
                <a:extLst>
                  <a:ext uri="{FF2B5EF4-FFF2-40B4-BE49-F238E27FC236}">
                    <a16:creationId xmlns:a16="http://schemas.microsoft.com/office/drawing/2014/main" id="{F556BAE5-14F7-49B8-8A84-82E7BBE8684B}"/>
                  </a:ext>
                </a:extLst>
              </p:cNvPr>
              <p:cNvSpPr>
                <a:spLocks/>
              </p:cNvSpPr>
              <p:nvPr/>
            </p:nvSpPr>
            <p:spPr bwMode="auto">
              <a:xfrm>
                <a:off x="3175" y="1802"/>
                <a:ext cx="209" cy="171"/>
              </a:xfrm>
              <a:custGeom>
                <a:avLst/>
                <a:gdLst>
                  <a:gd name="T0" fmla="*/ 209 w 209"/>
                  <a:gd name="T1" fmla="*/ 0 h 171"/>
                  <a:gd name="T2" fmla="*/ 73 w 209"/>
                  <a:gd name="T3" fmla="*/ 171 h 171"/>
                  <a:gd name="T4" fmla="*/ 0 w 209"/>
                  <a:gd name="T5" fmla="*/ 39 h 171"/>
                  <a:gd name="T6" fmla="*/ 209 w 209"/>
                  <a:gd name="T7" fmla="*/ 0 h 171"/>
                </a:gdLst>
                <a:ahLst/>
                <a:cxnLst>
                  <a:cxn ang="0">
                    <a:pos x="T0" y="T1"/>
                  </a:cxn>
                  <a:cxn ang="0">
                    <a:pos x="T2" y="T3"/>
                  </a:cxn>
                  <a:cxn ang="0">
                    <a:pos x="T4" y="T5"/>
                  </a:cxn>
                  <a:cxn ang="0">
                    <a:pos x="T6" y="T7"/>
                  </a:cxn>
                </a:cxnLst>
                <a:rect l="0" t="0" r="r" b="b"/>
                <a:pathLst>
                  <a:path w="209" h="171">
                    <a:moveTo>
                      <a:pt x="209" y="0"/>
                    </a:moveTo>
                    <a:lnTo>
                      <a:pt x="73" y="171"/>
                    </a:lnTo>
                    <a:lnTo>
                      <a:pt x="0" y="39"/>
                    </a:lnTo>
                    <a:lnTo>
                      <a:pt x="209"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3" name="Line 51">
                <a:extLst>
                  <a:ext uri="{FF2B5EF4-FFF2-40B4-BE49-F238E27FC236}">
                    <a16:creationId xmlns:a16="http://schemas.microsoft.com/office/drawing/2014/main" id="{B55547D4-A503-449F-BD15-C0BF870F604E}"/>
                  </a:ext>
                </a:extLst>
              </p:cNvPr>
              <p:cNvSpPr>
                <a:spLocks noChangeShapeType="1"/>
              </p:cNvSpPr>
              <p:nvPr/>
            </p:nvSpPr>
            <p:spPr bwMode="auto">
              <a:xfrm flipH="1" flipV="1">
                <a:off x="4128" y="1920"/>
                <a:ext cx="666" cy="3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64" name="Freeform 52">
                <a:extLst>
                  <a:ext uri="{FF2B5EF4-FFF2-40B4-BE49-F238E27FC236}">
                    <a16:creationId xmlns:a16="http://schemas.microsoft.com/office/drawing/2014/main" id="{10096D1E-775D-44B1-A1BF-A5D0E9232294}"/>
                  </a:ext>
                </a:extLst>
              </p:cNvPr>
              <p:cNvSpPr>
                <a:spLocks/>
              </p:cNvSpPr>
              <p:nvPr/>
            </p:nvSpPr>
            <p:spPr bwMode="auto">
              <a:xfrm>
                <a:off x="3975" y="1802"/>
                <a:ext cx="208" cy="171"/>
              </a:xfrm>
              <a:custGeom>
                <a:avLst/>
                <a:gdLst>
                  <a:gd name="T0" fmla="*/ 0 w 208"/>
                  <a:gd name="T1" fmla="*/ 0 h 171"/>
                  <a:gd name="T2" fmla="*/ 208 w 208"/>
                  <a:gd name="T3" fmla="*/ 39 h 171"/>
                  <a:gd name="T4" fmla="*/ 135 w 208"/>
                  <a:gd name="T5" fmla="*/ 171 h 171"/>
                  <a:gd name="T6" fmla="*/ 0 w 208"/>
                  <a:gd name="T7" fmla="*/ 0 h 171"/>
                </a:gdLst>
                <a:ahLst/>
                <a:cxnLst>
                  <a:cxn ang="0">
                    <a:pos x="T0" y="T1"/>
                  </a:cxn>
                  <a:cxn ang="0">
                    <a:pos x="T2" y="T3"/>
                  </a:cxn>
                  <a:cxn ang="0">
                    <a:pos x="T4" y="T5"/>
                  </a:cxn>
                  <a:cxn ang="0">
                    <a:pos x="T6" y="T7"/>
                  </a:cxn>
                </a:cxnLst>
                <a:rect l="0" t="0" r="r" b="b"/>
                <a:pathLst>
                  <a:path w="208" h="171">
                    <a:moveTo>
                      <a:pt x="0" y="0"/>
                    </a:moveTo>
                    <a:lnTo>
                      <a:pt x="208" y="39"/>
                    </a:lnTo>
                    <a:lnTo>
                      <a:pt x="135" y="171"/>
                    </a:lnTo>
                    <a:lnTo>
                      <a:pt x="0"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5" name="Freeform 53">
                <a:extLst>
                  <a:ext uri="{FF2B5EF4-FFF2-40B4-BE49-F238E27FC236}">
                    <a16:creationId xmlns:a16="http://schemas.microsoft.com/office/drawing/2014/main" id="{8ADE85CF-3F12-46F0-AFF9-18EBEE54ECA5}"/>
                  </a:ext>
                </a:extLst>
              </p:cNvPr>
              <p:cNvSpPr>
                <a:spLocks/>
              </p:cNvSpPr>
              <p:nvPr/>
            </p:nvSpPr>
            <p:spPr bwMode="auto">
              <a:xfrm>
                <a:off x="3611" y="1802"/>
                <a:ext cx="146" cy="209"/>
              </a:xfrm>
              <a:custGeom>
                <a:avLst/>
                <a:gdLst>
                  <a:gd name="T0" fmla="*/ 73 w 146"/>
                  <a:gd name="T1" fmla="*/ 0 h 209"/>
                  <a:gd name="T2" fmla="*/ 146 w 146"/>
                  <a:gd name="T3" fmla="*/ 209 h 209"/>
                  <a:gd name="T4" fmla="*/ 0 w 146"/>
                  <a:gd name="T5" fmla="*/ 209 h 209"/>
                  <a:gd name="T6" fmla="*/ 73 w 146"/>
                  <a:gd name="T7" fmla="*/ 0 h 209"/>
                </a:gdLst>
                <a:ahLst/>
                <a:cxnLst>
                  <a:cxn ang="0">
                    <a:pos x="T0" y="T1"/>
                  </a:cxn>
                  <a:cxn ang="0">
                    <a:pos x="T2" y="T3"/>
                  </a:cxn>
                  <a:cxn ang="0">
                    <a:pos x="T4" y="T5"/>
                  </a:cxn>
                  <a:cxn ang="0">
                    <a:pos x="T6" y="T7"/>
                  </a:cxn>
                </a:cxnLst>
                <a:rect l="0" t="0" r="r" b="b"/>
                <a:pathLst>
                  <a:path w="146" h="209">
                    <a:moveTo>
                      <a:pt x="73" y="0"/>
                    </a:moveTo>
                    <a:lnTo>
                      <a:pt x="146" y="209"/>
                    </a:lnTo>
                    <a:lnTo>
                      <a:pt x="0" y="209"/>
                    </a:lnTo>
                    <a:lnTo>
                      <a:pt x="73" y="0"/>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166" name="Line 54">
                <a:extLst>
                  <a:ext uri="{FF2B5EF4-FFF2-40B4-BE49-F238E27FC236}">
                    <a16:creationId xmlns:a16="http://schemas.microsoft.com/office/drawing/2014/main" id="{7189FDD6-B440-4DBA-B947-4252F3D19826}"/>
                  </a:ext>
                </a:extLst>
              </p:cNvPr>
              <p:cNvSpPr>
                <a:spLocks noChangeShapeType="1"/>
              </p:cNvSpPr>
              <p:nvPr/>
            </p:nvSpPr>
            <p:spPr bwMode="auto">
              <a:xfrm>
                <a:off x="2400" y="2880"/>
                <a:ext cx="24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7" name="Line 55">
                <a:extLst>
                  <a:ext uri="{FF2B5EF4-FFF2-40B4-BE49-F238E27FC236}">
                    <a16:creationId xmlns:a16="http://schemas.microsoft.com/office/drawing/2014/main" id="{6BD2B50E-E3A4-4F17-A823-AD8A535FB6D2}"/>
                  </a:ext>
                </a:extLst>
              </p:cNvPr>
              <p:cNvSpPr>
                <a:spLocks noChangeShapeType="1"/>
              </p:cNvSpPr>
              <p:nvPr/>
            </p:nvSpPr>
            <p:spPr bwMode="auto">
              <a:xfrm flipV="1">
                <a:off x="1776" y="2866"/>
                <a:ext cx="336"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8" name="Line 56">
                <a:extLst>
                  <a:ext uri="{FF2B5EF4-FFF2-40B4-BE49-F238E27FC236}">
                    <a16:creationId xmlns:a16="http://schemas.microsoft.com/office/drawing/2014/main" id="{AC22B619-FB3F-4425-A26F-108BEF105A33}"/>
                  </a:ext>
                </a:extLst>
              </p:cNvPr>
              <p:cNvSpPr>
                <a:spLocks noChangeShapeType="1"/>
              </p:cNvSpPr>
              <p:nvPr/>
            </p:nvSpPr>
            <p:spPr bwMode="auto">
              <a:xfrm flipV="1">
                <a:off x="3696" y="2880"/>
                <a:ext cx="0" cy="57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69" name="Line 57">
                <a:extLst>
                  <a:ext uri="{FF2B5EF4-FFF2-40B4-BE49-F238E27FC236}">
                    <a16:creationId xmlns:a16="http://schemas.microsoft.com/office/drawing/2014/main" id="{72B42208-409C-4C24-85C9-ADC3D7C4D056}"/>
                  </a:ext>
                </a:extLst>
              </p:cNvPr>
              <p:cNvSpPr>
                <a:spLocks noChangeShapeType="1"/>
              </p:cNvSpPr>
              <p:nvPr/>
            </p:nvSpPr>
            <p:spPr bwMode="auto">
              <a:xfrm>
                <a:off x="3975" y="2832"/>
                <a:ext cx="624" cy="624"/>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70" name="Line 58">
                <a:extLst>
                  <a:ext uri="{FF2B5EF4-FFF2-40B4-BE49-F238E27FC236}">
                    <a16:creationId xmlns:a16="http://schemas.microsoft.com/office/drawing/2014/main" id="{9A46966E-FAA9-4C4B-A5A2-39B2A2C30277}"/>
                  </a:ext>
                </a:extLst>
              </p:cNvPr>
              <p:cNvSpPr>
                <a:spLocks noChangeShapeType="1"/>
              </p:cNvSpPr>
              <p:nvPr/>
            </p:nvSpPr>
            <p:spPr bwMode="auto">
              <a:xfrm>
                <a:off x="3696" y="2011"/>
                <a:ext cx="0" cy="296"/>
              </a:xfrm>
              <a:prstGeom prst="line">
                <a:avLst/>
              </a:prstGeom>
              <a:noFill/>
              <a:ln w="12700">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0171" name="Group 59">
            <a:extLst>
              <a:ext uri="{FF2B5EF4-FFF2-40B4-BE49-F238E27FC236}">
                <a16:creationId xmlns:a16="http://schemas.microsoft.com/office/drawing/2014/main" id="{59EF057D-31BF-416E-9926-2088698A070B}"/>
              </a:ext>
            </a:extLst>
          </p:cNvPr>
          <p:cNvGrpSpPr>
            <a:grpSpLocks/>
          </p:cNvGrpSpPr>
          <p:nvPr/>
        </p:nvGrpSpPr>
        <p:grpSpPr bwMode="auto">
          <a:xfrm>
            <a:off x="7772400" y="1419225"/>
            <a:ext cx="1524000" cy="4722813"/>
            <a:chOff x="0" y="848"/>
            <a:chExt cx="1248" cy="2975"/>
          </a:xfrm>
        </p:grpSpPr>
        <p:sp>
          <p:nvSpPr>
            <p:cNvPr id="90172" name="AutoShape 60">
              <a:extLst>
                <a:ext uri="{FF2B5EF4-FFF2-40B4-BE49-F238E27FC236}">
                  <a16:creationId xmlns:a16="http://schemas.microsoft.com/office/drawing/2014/main" id="{60128BF7-12E7-4D01-A663-CF6D6055947F}"/>
                </a:ext>
              </a:extLst>
            </p:cNvPr>
            <p:cNvSpPr>
              <a:spLocks noChangeArrowheads="1"/>
            </p:cNvSpPr>
            <p:nvPr/>
          </p:nvSpPr>
          <p:spPr bwMode="auto">
            <a:xfrm flipV="1">
              <a:off x="384" y="848"/>
              <a:ext cx="576" cy="2432"/>
            </a:xfrm>
            <a:prstGeom prst="upArrow">
              <a:avLst>
                <a:gd name="adj1" fmla="val 50000"/>
                <a:gd name="adj2" fmla="val 105556"/>
              </a:avLst>
            </a:prstGeom>
            <a:gradFill rotWithShape="0">
              <a:gsLst>
                <a:gs pos="0">
                  <a:srgbClr val="FF33CC"/>
                </a:gs>
                <a:gs pos="100000">
                  <a:srgbClr val="FF33CC">
                    <a:gamma/>
                    <a:shade val="46275"/>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nchor="ctr"/>
            <a:lstStyle/>
            <a:p>
              <a:endParaRPr lang="en-US"/>
            </a:p>
          </p:txBody>
        </p:sp>
        <p:sp>
          <p:nvSpPr>
            <p:cNvPr id="90173" name="Text Box 61">
              <a:extLst>
                <a:ext uri="{FF2B5EF4-FFF2-40B4-BE49-F238E27FC236}">
                  <a16:creationId xmlns:a16="http://schemas.microsoft.com/office/drawing/2014/main" id="{1CC6FB22-DB90-49B3-B4E6-7C000C8EDD63}"/>
                </a:ext>
              </a:extLst>
            </p:cNvPr>
            <p:cNvSpPr txBox="1">
              <a:spLocks noChangeArrowheads="1"/>
            </p:cNvSpPr>
            <p:nvPr/>
          </p:nvSpPr>
          <p:spPr bwMode="auto">
            <a:xfrm>
              <a:off x="0" y="3409"/>
              <a:ext cx="1248" cy="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ctr" rtl="0" eaLnBrk="0" hangingPunct="0">
                <a:spcBef>
                  <a:spcPct val="50000"/>
                </a:spcBef>
              </a:pPr>
              <a:r>
                <a:rPr lang="en-US" altLang="en-US" i="1">
                  <a:solidFill>
                    <a:schemeClr val="tx2"/>
                  </a:solidFill>
                </a:rPr>
                <a:t>More specific</a:t>
              </a:r>
            </a:p>
          </p:txBody>
        </p:sp>
      </p:grpSp>
      <p:sp>
        <p:nvSpPr>
          <p:cNvPr id="90174" name="Text Box 62">
            <a:extLst>
              <a:ext uri="{FF2B5EF4-FFF2-40B4-BE49-F238E27FC236}">
                <a16:creationId xmlns:a16="http://schemas.microsoft.com/office/drawing/2014/main" id="{4088EBCF-991A-4366-89E7-70E9E7AF7A41}"/>
              </a:ext>
            </a:extLst>
          </p:cNvPr>
          <p:cNvSpPr txBox="1">
            <a:spLocks noChangeArrowheads="1"/>
          </p:cNvSpPr>
          <p:nvPr/>
        </p:nvSpPr>
        <p:spPr bwMode="auto">
          <a:xfrm>
            <a:off x="152400" y="5818188"/>
            <a:ext cx="8759825" cy="38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b="1">
                <a:latin typeface="ZapfHumnst BT" pitchFamily="34" charset="0"/>
              </a:rPr>
              <a:t>More specialized properties are placed in the lower part of the inheritance hierarchy.</a:t>
            </a:r>
          </a:p>
        </p:txBody>
      </p:sp>
      <p:sp>
        <p:nvSpPr>
          <p:cNvPr id="90175" name="Text Box 63">
            <a:extLst>
              <a:ext uri="{FF2B5EF4-FFF2-40B4-BE49-F238E27FC236}">
                <a16:creationId xmlns:a16="http://schemas.microsoft.com/office/drawing/2014/main" id="{47EE9E06-13F9-484B-B7A1-77A218FFE8F2}"/>
              </a:ext>
            </a:extLst>
          </p:cNvPr>
          <p:cNvSpPr txBox="1">
            <a:spLocks noChangeArrowheads="1"/>
          </p:cNvSpPr>
          <p:nvPr/>
        </p:nvSpPr>
        <p:spPr bwMode="auto">
          <a:xfrm>
            <a:off x="3429000" y="803275"/>
            <a:ext cx="5530850" cy="133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7950" tIns="53975" rIns="107950" bIns="53975">
            <a:spAutoFit/>
          </a:bodyPr>
          <a:lstStyle/>
          <a:p>
            <a:pPr algn="l" rtl="0" eaLnBrk="0" hangingPunct="0"/>
            <a:r>
              <a:rPr lang="en-US" altLang="en-US" sz="1600">
                <a:latin typeface="ZapfHumnst BT" pitchFamily="34" charset="0"/>
              </a:rPr>
              <a:t>Do not mistake generalization (inheritance) for hierarchy.</a:t>
            </a:r>
          </a:p>
          <a:p>
            <a:pPr algn="l" rtl="0" eaLnBrk="0" hangingPunct="0"/>
            <a:r>
              <a:rPr lang="en-US" altLang="en-US" sz="1600">
                <a:latin typeface="ZapfHumnst BT" pitchFamily="34" charset="0"/>
              </a:rPr>
              <a:t>Hierarchy involves ‘</a:t>
            </a:r>
            <a:r>
              <a:rPr lang="en-US" altLang="en-US" sz="1600" b="1">
                <a:latin typeface="ZapfHumnst BT" pitchFamily="34" charset="0"/>
              </a:rPr>
              <a:t>decomposition</a:t>
            </a:r>
            <a:r>
              <a:rPr lang="en-US" altLang="en-US" sz="1600">
                <a:latin typeface="ZapfHumnst BT" pitchFamily="34" charset="0"/>
              </a:rPr>
              <a:t>.’  IN generalization, we</a:t>
            </a:r>
          </a:p>
          <a:p>
            <a:pPr algn="l" rtl="0" eaLnBrk="0" hangingPunct="0"/>
            <a:r>
              <a:rPr lang="en-US" altLang="en-US" sz="1600">
                <a:latin typeface="ZapfHumnst BT" pitchFamily="34" charset="0"/>
              </a:rPr>
              <a:t> are ‘</a:t>
            </a:r>
            <a:r>
              <a:rPr lang="en-US" altLang="en-US" sz="1600" b="1">
                <a:latin typeface="ZapfHumnst BT" pitchFamily="34" charset="0"/>
              </a:rPr>
              <a:t>factoring out commonalities</a:t>
            </a:r>
            <a:r>
              <a:rPr lang="en-US" altLang="en-US" sz="1600">
                <a:latin typeface="ZapfHumnst BT" pitchFamily="34" charset="0"/>
              </a:rPr>
              <a:t>.’  This is MUCH </a:t>
            </a:r>
          </a:p>
          <a:p>
            <a:pPr algn="l" rtl="0" eaLnBrk="0" hangingPunct="0"/>
            <a:r>
              <a:rPr lang="en-US" altLang="en-US" sz="1600">
                <a:latin typeface="ZapfHumnst BT" pitchFamily="34" charset="0"/>
              </a:rPr>
              <a:t> different than hierarchy.  Here, the motivation is for</a:t>
            </a:r>
          </a:p>
          <a:p>
            <a:pPr algn="l" rtl="0" eaLnBrk="0" hangingPunct="0"/>
            <a:r>
              <a:rPr lang="en-US" altLang="en-US" sz="1600">
                <a:latin typeface="ZapfHumnst BT" pitchFamily="34" charset="0"/>
              </a:rPr>
              <a:t> </a:t>
            </a:r>
            <a:r>
              <a:rPr lang="en-US" altLang="en-US" sz="1600" b="1">
                <a:latin typeface="ZapfHumnst BT" pitchFamily="34" charset="0"/>
              </a:rPr>
              <a:t>reuse</a:t>
            </a:r>
            <a:r>
              <a:rPr lang="en-US" altLang="en-US" sz="1600">
                <a:latin typeface="ZapfHumnst BT" pitchFamily="34" charset="0"/>
              </a:rPr>
              <a:t> and </a:t>
            </a:r>
            <a:r>
              <a:rPr lang="en-US" altLang="en-US" sz="1600" b="1">
                <a:latin typeface="ZapfHumnst BT" pitchFamily="34" charset="0"/>
              </a:rPr>
              <a:t>extensibility</a:t>
            </a:r>
            <a:r>
              <a:rPr lang="en-US" altLang="en-US" sz="1600">
                <a:latin typeface="ZapfHumnst BT" pitchFamily="34" charset="0"/>
              </a:rPr>
              <a:t>….</a:t>
            </a:r>
          </a:p>
        </p:txBody>
      </p:sp>
    </p:spTree>
    <p:extLst>
      <p:ext uri="{BB962C8B-B14F-4D97-AF65-F5344CB8AC3E}">
        <p14:creationId xmlns:p14="http://schemas.microsoft.com/office/powerpoint/2010/main" val="32555880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D636D89F-5F1D-4483-A4EC-01C14E4AAF26}"/>
              </a:ext>
            </a:extLst>
          </p:cNvPr>
          <p:cNvSpPr>
            <a:spLocks noGrp="1" noChangeArrowheads="1"/>
          </p:cNvSpPr>
          <p:nvPr>
            <p:ph type="title"/>
          </p:nvPr>
        </p:nvSpPr>
        <p:spPr/>
        <p:txBody>
          <a:bodyPr/>
          <a:lstStyle/>
          <a:p>
            <a:r>
              <a:rPr lang="en-US" altLang="en-US"/>
              <a:t>  </a:t>
            </a:r>
          </a:p>
        </p:txBody>
      </p:sp>
      <p:sp>
        <p:nvSpPr>
          <p:cNvPr id="91139" name="Rectangle 3">
            <a:extLst>
              <a:ext uri="{FF2B5EF4-FFF2-40B4-BE49-F238E27FC236}">
                <a16:creationId xmlns:a16="http://schemas.microsoft.com/office/drawing/2014/main" id="{B1903721-7E06-462F-804F-9FC1DB3A6BDA}"/>
              </a:ext>
            </a:extLst>
          </p:cNvPr>
          <p:cNvSpPr>
            <a:spLocks noGrp="1" noChangeArrowheads="1"/>
          </p:cNvSpPr>
          <p:nvPr>
            <p:ph idx="1"/>
          </p:nvPr>
        </p:nvSpPr>
        <p:spPr/>
        <p:txBody>
          <a:bodyPr/>
          <a:lstStyle/>
          <a:p>
            <a:pPr algn="l" rtl="0">
              <a:buFontTx/>
              <a:buNone/>
            </a:pPr>
            <a:r>
              <a:rPr lang="ar-JO" altLang="en-US"/>
              <a:t>  </a:t>
            </a:r>
            <a:endParaRPr lang="en-US" altLang="en-US"/>
          </a:p>
        </p:txBody>
      </p:sp>
      <p:sp>
        <p:nvSpPr>
          <p:cNvPr id="48" name="Slide Number Placeholder 5">
            <a:extLst>
              <a:ext uri="{FF2B5EF4-FFF2-40B4-BE49-F238E27FC236}">
                <a16:creationId xmlns:a16="http://schemas.microsoft.com/office/drawing/2014/main" id="{FABD01CE-8FCE-420F-B188-26E547E819B4}"/>
              </a:ext>
            </a:extLst>
          </p:cNvPr>
          <p:cNvSpPr>
            <a:spLocks noGrp="1"/>
          </p:cNvSpPr>
          <p:nvPr>
            <p:ph type="sldNum" sz="quarter" idx="12"/>
          </p:nvPr>
        </p:nvSpPr>
        <p:spPr/>
        <p:txBody>
          <a:bodyPr/>
          <a:lstStyle/>
          <a:p>
            <a:fld id="{AF826E29-75D3-415D-B36E-5205B3B3DE24}" type="slidenum">
              <a:rPr lang="ar-SA" altLang="en-US"/>
              <a:pPr/>
              <a:t>81</a:t>
            </a:fld>
            <a:endParaRPr lang="en-US" altLang="en-US"/>
          </a:p>
        </p:txBody>
      </p:sp>
      <p:sp>
        <p:nvSpPr>
          <p:cNvPr id="91140" name="Rectangle 4">
            <a:extLst>
              <a:ext uri="{FF2B5EF4-FFF2-40B4-BE49-F238E27FC236}">
                <a16:creationId xmlns:a16="http://schemas.microsoft.com/office/drawing/2014/main" id="{65D423D9-E291-4389-A656-095BE00CB90A}"/>
              </a:ext>
            </a:extLst>
          </p:cNvPr>
          <p:cNvSpPr>
            <a:spLocks noChangeArrowheads="1"/>
          </p:cNvSpPr>
          <p:nvPr/>
        </p:nvSpPr>
        <p:spPr bwMode="auto">
          <a:xfrm>
            <a:off x="3549650" y="3138488"/>
            <a:ext cx="1106488" cy="12128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1" name="Rectangle 5">
            <a:extLst>
              <a:ext uri="{FF2B5EF4-FFF2-40B4-BE49-F238E27FC236}">
                <a16:creationId xmlns:a16="http://schemas.microsoft.com/office/drawing/2014/main" id="{1F4BA319-A1BD-4524-B029-2CF17A614F9E}"/>
              </a:ext>
            </a:extLst>
          </p:cNvPr>
          <p:cNvSpPr>
            <a:spLocks noChangeArrowheads="1"/>
          </p:cNvSpPr>
          <p:nvPr/>
        </p:nvSpPr>
        <p:spPr bwMode="auto">
          <a:xfrm>
            <a:off x="3549650" y="3124200"/>
            <a:ext cx="8461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latin typeface="Helvetica" panose="020B0604020202020204" pitchFamily="34" charset="0"/>
              </a:rPr>
              <a:t>Student</a:t>
            </a:r>
          </a:p>
        </p:txBody>
      </p:sp>
      <p:sp>
        <p:nvSpPr>
          <p:cNvPr id="91142" name="Line 6">
            <a:extLst>
              <a:ext uri="{FF2B5EF4-FFF2-40B4-BE49-F238E27FC236}">
                <a16:creationId xmlns:a16="http://schemas.microsoft.com/office/drawing/2014/main" id="{4248DF69-416C-475C-BC4E-BF92A0B8F60A}"/>
              </a:ext>
            </a:extLst>
          </p:cNvPr>
          <p:cNvSpPr>
            <a:spLocks noChangeShapeType="1"/>
          </p:cNvSpPr>
          <p:nvPr/>
        </p:nvSpPr>
        <p:spPr bwMode="auto">
          <a:xfrm>
            <a:off x="3541713" y="3473450"/>
            <a:ext cx="1114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3" name="Line 7">
            <a:extLst>
              <a:ext uri="{FF2B5EF4-FFF2-40B4-BE49-F238E27FC236}">
                <a16:creationId xmlns:a16="http://schemas.microsoft.com/office/drawing/2014/main" id="{CC8C3CD0-DE53-43E7-B5BF-7288A229BF18}"/>
              </a:ext>
            </a:extLst>
          </p:cNvPr>
          <p:cNvSpPr>
            <a:spLocks noChangeShapeType="1"/>
          </p:cNvSpPr>
          <p:nvPr/>
        </p:nvSpPr>
        <p:spPr bwMode="auto">
          <a:xfrm>
            <a:off x="3549650" y="4200525"/>
            <a:ext cx="1114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4" name="Rectangle 8">
            <a:extLst>
              <a:ext uri="{FF2B5EF4-FFF2-40B4-BE49-F238E27FC236}">
                <a16:creationId xmlns:a16="http://schemas.microsoft.com/office/drawing/2014/main" id="{E74D8A07-EF7D-4ACF-9363-4A3939799D97}"/>
              </a:ext>
            </a:extLst>
          </p:cNvPr>
          <p:cNvSpPr>
            <a:spLocks noChangeArrowheads="1"/>
          </p:cNvSpPr>
          <p:nvPr/>
        </p:nvSpPr>
        <p:spPr bwMode="auto">
          <a:xfrm>
            <a:off x="3451225" y="3429000"/>
            <a:ext cx="66198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name</a:t>
            </a:r>
          </a:p>
        </p:txBody>
      </p:sp>
      <p:sp>
        <p:nvSpPr>
          <p:cNvPr id="91145" name="Rectangle 9">
            <a:extLst>
              <a:ext uri="{FF2B5EF4-FFF2-40B4-BE49-F238E27FC236}">
                <a16:creationId xmlns:a16="http://schemas.microsoft.com/office/drawing/2014/main" id="{A7340ACC-D3B8-451E-BF9B-6330DDEF80A5}"/>
              </a:ext>
            </a:extLst>
          </p:cNvPr>
          <p:cNvSpPr>
            <a:spLocks noChangeArrowheads="1"/>
          </p:cNvSpPr>
          <p:nvPr/>
        </p:nvSpPr>
        <p:spPr bwMode="auto">
          <a:xfrm>
            <a:off x="3451225" y="3662363"/>
            <a:ext cx="86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address</a:t>
            </a:r>
          </a:p>
        </p:txBody>
      </p:sp>
      <p:sp>
        <p:nvSpPr>
          <p:cNvPr id="91146" name="Rectangle 10">
            <a:extLst>
              <a:ext uri="{FF2B5EF4-FFF2-40B4-BE49-F238E27FC236}">
                <a16:creationId xmlns:a16="http://schemas.microsoft.com/office/drawing/2014/main" id="{3BEBCFA5-9F96-43C9-8310-7388AB9F0AFA}"/>
              </a:ext>
            </a:extLst>
          </p:cNvPr>
          <p:cNvSpPr>
            <a:spLocks noChangeArrowheads="1"/>
          </p:cNvSpPr>
          <p:nvPr/>
        </p:nvSpPr>
        <p:spPr bwMode="auto">
          <a:xfrm>
            <a:off x="1317625" y="5259388"/>
            <a:ext cx="1979613" cy="9017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7" name="Rectangle 11">
            <a:extLst>
              <a:ext uri="{FF2B5EF4-FFF2-40B4-BE49-F238E27FC236}">
                <a16:creationId xmlns:a16="http://schemas.microsoft.com/office/drawing/2014/main" id="{FE58B39D-9F71-4AEB-9A34-F32857B1FAA4}"/>
              </a:ext>
            </a:extLst>
          </p:cNvPr>
          <p:cNvSpPr>
            <a:spLocks noChangeArrowheads="1"/>
          </p:cNvSpPr>
          <p:nvPr/>
        </p:nvSpPr>
        <p:spPr bwMode="auto">
          <a:xfrm>
            <a:off x="1362075" y="5235575"/>
            <a:ext cx="1509713"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FulltimeStudent</a:t>
            </a:r>
          </a:p>
        </p:txBody>
      </p:sp>
      <p:sp>
        <p:nvSpPr>
          <p:cNvPr id="91148" name="Line 12">
            <a:extLst>
              <a:ext uri="{FF2B5EF4-FFF2-40B4-BE49-F238E27FC236}">
                <a16:creationId xmlns:a16="http://schemas.microsoft.com/office/drawing/2014/main" id="{A96A0463-D37D-40CE-896F-52B162DA2ADE}"/>
              </a:ext>
            </a:extLst>
          </p:cNvPr>
          <p:cNvSpPr>
            <a:spLocks noChangeShapeType="1"/>
          </p:cNvSpPr>
          <p:nvPr/>
        </p:nvSpPr>
        <p:spPr bwMode="auto">
          <a:xfrm>
            <a:off x="1309688" y="5594350"/>
            <a:ext cx="1989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9" name="Line 13">
            <a:extLst>
              <a:ext uri="{FF2B5EF4-FFF2-40B4-BE49-F238E27FC236}">
                <a16:creationId xmlns:a16="http://schemas.microsoft.com/office/drawing/2014/main" id="{384A1502-8595-4B36-8EF2-2E3B92526F73}"/>
              </a:ext>
            </a:extLst>
          </p:cNvPr>
          <p:cNvSpPr>
            <a:spLocks noChangeShapeType="1"/>
          </p:cNvSpPr>
          <p:nvPr/>
        </p:nvSpPr>
        <p:spPr bwMode="auto">
          <a:xfrm>
            <a:off x="1309688" y="5918200"/>
            <a:ext cx="1989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0" name="Rectangle 14">
            <a:extLst>
              <a:ext uri="{FF2B5EF4-FFF2-40B4-BE49-F238E27FC236}">
                <a16:creationId xmlns:a16="http://schemas.microsoft.com/office/drawing/2014/main" id="{E3C13617-B4BF-48D2-99A9-E943D28703D4}"/>
              </a:ext>
            </a:extLst>
          </p:cNvPr>
          <p:cNvSpPr>
            <a:spLocks noChangeArrowheads="1"/>
          </p:cNvSpPr>
          <p:nvPr/>
        </p:nvSpPr>
        <p:spPr bwMode="auto">
          <a:xfrm>
            <a:off x="3505200" y="3886200"/>
            <a:ext cx="1000125"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studentID</a:t>
            </a:r>
          </a:p>
        </p:txBody>
      </p:sp>
      <p:sp>
        <p:nvSpPr>
          <p:cNvPr id="91151" name="Rectangle 15">
            <a:extLst>
              <a:ext uri="{FF2B5EF4-FFF2-40B4-BE49-F238E27FC236}">
                <a16:creationId xmlns:a16="http://schemas.microsoft.com/office/drawing/2014/main" id="{6C4C9DF7-DA6F-491A-B5FC-00754DEB3FE5}"/>
              </a:ext>
            </a:extLst>
          </p:cNvPr>
          <p:cNvSpPr>
            <a:spLocks noChangeArrowheads="1"/>
          </p:cNvSpPr>
          <p:nvPr/>
        </p:nvSpPr>
        <p:spPr bwMode="auto">
          <a:xfrm>
            <a:off x="1309688" y="5594350"/>
            <a:ext cx="9699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gradDate</a:t>
            </a:r>
          </a:p>
        </p:txBody>
      </p:sp>
      <p:sp>
        <p:nvSpPr>
          <p:cNvPr id="91152" name="Rectangle 16">
            <a:extLst>
              <a:ext uri="{FF2B5EF4-FFF2-40B4-BE49-F238E27FC236}">
                <a16:creationId xmlns:a16="http://schemas.microsoft.com/office/drawing/2014/main" id="{6D40B6D8-E70B-4C4E-A364-B92F4DE037BC}"/>
              </a:ext>
            </a:extLst>
          </p:cNvPr>
          <p:cNvSpPr>
            <a:spLocks noChangeArrowheads="1"/>
          </p:cNvSpPr>
          <p:nvPr/>
        </p:nvSpPr>
        <p:spPr bwMode="auto">
          <a:xfrm>
            <a:off x="4559300" y="5214938"/>
            <a:ext cx="2078038" cy="9461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3" name="Rectangle 17">
            <a:extLst>
              <a:ext uri="{FF2B5EF4-FFF2-40B4-BE49-F238E27FC236}">
                <a16:creationId xmlns:a16="http://schemas.microsoft.com/office/drawing/2014/main" id="{FE8E16D4-5E09-4DCB-972A-9F0952FFB4FB}"/>
              </a:ext>
            </a:extLst>
          </p:cNvPr>
          <p:cNvSpPr>
            <a:spLocks noChangeArrowheads="1"/>
          </p:cNvSpPr>
          <p:nvPr/>
        </p:nvSpPr>
        <p:spPr bwMode="auto">
          <a:xfrm>
            <a:off x="4621213" y="5191125"/>
            <a:ext cx="1550987"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ParttimeStudent</a:t>
            </a:r>
          </a:p>
        </p:txBody>
      </p:sp>
      <p:sp>
        <p:nvSpPr>
          <p:cNvPr id="91154" name="Line 18">
            <a:extLst>
              <a:ext uri="{FF2B5EF4-FFF2-40B4-BE49-F238E27FC236}">
                <a16:creationId xmlns:a16="http://schemas.microsoft.com/office/drawing/2014/main" id="{C7135FA6-9032-437B-A6E9-0ECF31EC9BF8}"/>
              </a:ext>
            </a:extLst>
          </p:cNvPr>
          <p:cNvSpPr>
            <a:spLocks noChangeShapeType="1"/>
          </p:cNvSpPr>
          <p:nvPr/>
        </p:nvSpPr>
        <p:spPr bwMode="auto">
          <a:xfrm>
            <a:off x="4551363" y="5551488"/>
            <a:ext cx="20875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5" name="Line 19">
            <a:extLst>
              <a:ext uri="{FF2B5EF4-FFF2-40B4-BE49-F238E27FC236}">
                <a16:creationId xmlns:a16="http://schemas.microsoft.com/office/drawing/2014/main" id="{AB633525-B9A0-4F90-A992-DFACD068F52C}"/>
              </a:ext>
            </a:extLst>
          </p:cNvPr>
          <p:cNvSpPr>
            <a:spLocks noChangeShapeType="1"/>
          </p:cNvSpPr>
          <p:nvPr/>
        </p:nvSpPr>
        <p:spPr bwMode="auto">
          <a:xfrm>
            <a:off x="4551363" y="5899150"/>
            <a:ext cx="20875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6" name="Rectangle 20">
            <a:extLst>
              <a:ext uri="{FF2B5EF4-FFF2-40B4-BE49-F238E27FC236}">
                <a16:creationId xmlns:a16="http://schemas.microsoft.com/office/drawing/2014/main" id="{B5FE7361-7976-4217-BC29-EA382D78ABF0}"/>
              </a:ext>
            </a:extLst>
          </p:cNvPr>
          <p:cNvSpPr>
            <a:spLocks noChangeArrowheads="1"/>
          </p:cNvSpPr>
          <p:nvPr/>
        </p:nvSpPr>
        <p:spPr bwMode="auto">
          <a:xfrm>
            <a:off x="4478338" y="5622925"/>
            <a:ext cx="1658937"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r>
              <a:rPr lang="en-US" altLang="en-US" sz="1500"/>
              <a:t>maxNumCourses</a:t>
            </a:r>
          </a:p>
        </p:txBody>
      </p:sp>
      <p:sp>
        <p:nvSpPr>
          <p:cNvPr id="91157" name="Line 21">
            <a:extLst>
              <a:ext uri="{FF2B5EF4-FFF2-40B4-BE49-F238E27FC236}">
                <a16:creationId xmlns:a16="http://schemas.microsoft.com/office/drawing/2014/main" id="{ED71DCEF-230B-4C2F-8405-1927BF4BECF4}"/>
              </a:ext>
            </a:extLst>
          </p:cNvPr>
          <p:cNvSpPr>
            <a:spLocks noChangeShapeType="1"/>
          </p:cNvSpPr>
          <p:nvPr/>
        </p:nvSpPr>
        <p:spPr bwMode="auto">
          <a:xfrm flipV="1">
            <a:off x="2824163" y="4613275"/>
            <a:ext cx="539750" cy="635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58" name="Freeform 22">
            <a:extLst>
              <a:ext uri="{FF2B5EF4-FFF2-40B4-BE49-F238E27FC236}">
                <a16:creationId xmlns:a16="http://schemas.microsoft.com/office/drawing/2014/main" id="{8FB75983-B7A4-4F2A-A663-72B3F7923DAC}"/>
              </a:ext>
            </a:extLst>
          </p:cNvPr>
          <p:cNvSpPr>
            <a:spLocks/>
          </p:cNvSpPr>
          <p:nvPr/>
        </p:nvSpPr>
        <p:spPr bwMode="auto">
          <a:xfrm>
            <a:off x="3243263" y="4359275"/>
            <a:ext cx="338137" cy="336550"/>
          </a:xfrm>
          <a:custGeom>
            <a:avLst/>
            <a:gdLst>
              <a:gd name="T0" fmla="*/ 167 w 168"/>
              <a:gd name="T1" fmla="*/ 0 h 189"/>
              <a:gd name="T2" fmla="*/ 111 w 168"/>
              <a:gd name="T3" fmla="*/ 188 h 189"/>
              <a:gd name="T4" fmla="*/ 0 w 168"/>
              <a:gd name="T5" fmla="*/ 107 h 189"/>
              <a:gd name="T6" fmla="*/ 167 w 168"/>
              <a:gd name="T7" fmla="*/ 0 h 189"/>
            </a:gdLst>
            <a:ahLst/>
            <a:cxnLst>
              <a:cxn ang="0">
                <a:pos x="T0" y="T1"/>
              </a:cxn>
              <a:cxn ang="0">
                <a:pos x="T2" y="T3"/>
              </a:cxn>
              <a:cxn ang="0">
                <a:pos x="T4" y="T5"/>
              </a:cxn>
              <a:cxn ang="0">
                <a:pos x="T6" y="T7"/>
              </a:cxn>
            </a:cxnLst>
            <a:rect l="0" t="0" r="r" b="b"/>
            <a:pathLst>
              <a:path w="168" h="189">
                <a:moveTo>
                  <a:pt x="167" y="0"/>
                </a:moveTo>
                <a:lnTo>
                  <a:pt x="111" y="188"/>
                </a:lnTo>
                <a:lnTo>
                  <a:pt x="0" y="107"/>
                </a:lnTo>
                <a:lnTo>
                  <a:pt x="167"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9" name="Line 23">
            <a:extLst>
              <a:ext uri="{FF2B5EF4-FFF2-40B4-BE49-F238E27FC236}">
                <a16:creationId xmlns:a16="http://schemas.microsoft.com/office/drawing/2014/main" id="{D5721618-02F8-4052-A2A2-DF0DAA307C51}"/>
              </a:ext>
            </a:extLst>
          </p:cNvPr>
          <p:cNvSpPr>
            <a:spLocks noChangeShapeType="1"/>
          </p:cNvSpPr>
          <p:nvPr/>
        </p:nvSpPr>
        <p:spPr bwMode="auto">
          <a:xfrm flipH="1" flipV="1">
            <a:off x="4784725" y="4632325"/>
            <a:ext cx="441325" cy="569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0" name="Freeform 24">
            <a:extLst>
              <a:ext uri="{FF2B5EF4-FFF2-40B4-BE49-F238E27FC236}">
                <a16:creationId xmlns:a16="http://schemas.microsoft.com/office/drawing/2014/main" id="{DF8BA70B-E38B-41C1-B0D1-9692D7C8773B}"/>
              </a:ext>
            </a:extLst>
          </p:cNvPr>
          <p:cNvSpPr>
            <a:spLocks/>
          </p:cNvSpPr>
          <p:nvPr/>
        </p:nvSpPr>
        <p:spPr bwMode="auto">
          <a:xfrm>
            <a:off x="4568825" y="4359275"/>
            <a:ext cx="327025" cy="336550"/>
          </a:xfrm>
          <a:custGeom>
            <a:avLst/>
            <a:gdLst>
              <a:gd name="T0" fmla="*/ 0 w 162"/>
              <a:gd name="T1" fmla="*/ 0 h 189"/>
              <a:gd name="T2" fmla="*/ 161 w 162"/>
              <a:gd name="T3" fmla="*/ 114 h 189"/>
              <a:gd name="T4" fmla="*/ 49 w 162"/>
              <a:gd name="T5" fmla="*/ 188 h 189"/>
              <a:gd name="T6" fmla="*/ 0 w 162"/>
              <a:gd name="T7" fmla="*/ 0 h 189"/>
            </a:gdLst>
            <a:ahLst/>
            <a:cxnLst>
              <a:cxn ang="0">
                <a:pos x="T0" y="T1"/>
              </a:cxn>
              <a:cxn ang="0">
                <a:pos x="T2" y="T3"/>
              </a:cxn>
              <a:cxn ang="0">
                <a:pos x="T4" y="T5"/>
              </a:cxn>
              <a:cxn ang="0">
                <a:pos x="T6" y="T7"/>
              </a:cxn>
            </a:cxnLst>
            <a:rect l="0" t="0" r="r" b="b"/>
            <a:pathLst>
              <a:path w="162" h="189">
                <a:moveTo>
                  <a:pt x="0" y="0"/>
                </a:moveTo>
                <a:lnTo>
                  <a:pt x="161" y="114"/>
                </a:lnTo>
                <a:lnTo>
                  <a:pt x="49" y="188"/>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1161" name="Group 25">
            <a:extLst>
              <a:ext uri="{FF2B5EF4-FFF2-40B4-BE49-F238E27FC236}">
                <a16:creationId xmlns:a16="http://schemas.microsoft.com/office/drawing/2014/main" id="{2CD17B39-DC5D-4272-BDEE-0AF8EED90E3F}"/>
              </a:ext>
            </a:extLst>
          </p:cNvPr>
          <p:cNvGrpSpPr>
            <a:grpSpLocks/>
          </p:cNvGrpSpPr>
          <p:nvPr/>
        </p:nvGrpSpPr>
        <p:grpSpPr bwMode="auto">
          <a:xfrm>
            <a:off x="2316163" y="838200"/>
            <a:ext cx="1755775" cy="1524000"/>
            <a:chOff x="987" y="2562"/>
            <a:chExt cx="1106" cy="857"/>
          </a:xfrm>
        </p:grpSpPr>
        <p:sp>
          <p:nvSpPr>
            <p:cNvPr id="91162" name="Rectangle 26">
              <a:extLst>
                <a:ext uri="{FF2B5EF4-FFF2-40B4-BE49-F238E27FC236}">
                  <a16:creationId xmlns:a16="http://schemas.microsoft.com/office/drawing/2014/main" id="{0A60D007-B3AE-4FB1-9D0B-A4BD7A6715BF}"/>
                </a:ext>
              </a:extLst>
            </p:cNvPr>
            <p:cNvSpPr>
              <a:spLocks noChangeArrowheads="1"/>
            </p:cNvSpPr>
            <p:nvPr/>
          </p:nvSpPr>
          <p:spPr bwMode="auto">
            <a:xfrm>
              <a:off x="991" y="2562"/>
              <a:ext cx="1098" cy="85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3" name="Line 27">
              <a:extLst>
                <a:ext uri="{FF2B5EF4-FFF2-40B4-BE49-F238E27FC236}">
                  <a16:creationId xmlns:a16="http://schemas.microsoft.com/office/drawing/2014/main" id="{0D1C8314-B171-4DD9-AFAA-C39B668B576E}"/>
                </a:ext>
              </a:extLst>
            </p:cNvPr>
            <p:cNvSpPr>
              <a:spLocks noChangeShapeType="1"/>
            </p:cNvSpPr>
            <p:nvPr/>
          </p:nvSpPr>
          <p:spPr bwMode="auto">
            <a:xfrm>
              <a:off x="987" y="2776"/>
              <a:ext cx="110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64" name="Line 28">
              <a:extLst>
                <a:ext uri="{FF2B5EF4-FFF2-40B4-BE49-F238E27FC236}">
                  <a16:creationId xmlns:a16="http://schemas.microsoft.com/office/drawing/2014/main" id="{245C58F3-0DA4-4F70-A7E3-14D01111F0FD}"/>
                </a:ext>
              </a:extLst>
            </p:cNvPr>
            <p:cNvSpPr>
              <a:spLocks noChangeShapeType="1"/>
            </p:cNvSpPr>
            <p:nvPr/>
          </p:nvSpPr>
          <p:spPr bwMode="auto">
            <a:xfrm>
              <a:off x="987" y="3291"/>
              <a:ext cx="110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1165" name="Rectangle 29">
            <a:extLst>
              <a:ext uri="{FF2B5EF4-FFF2-40B4-BE49-F238E27FC236}">
                <a16:creationId xmlns:a16="http://schemas.microsoft.com/office/drawing/2014/main" id="{3F53C471-2776-4359-B03F-193FF6131D91}"/>
              </a:ext>
            </a:extLst>
          </p:cNvPr>
          <p:cNvSpPr>
            <a:spLocks noChangeArrowheads="1"/>
          </p:cNvSpPr>
          <p:nvPr/>
        </p:nvSpPr>
        <p:spPr bwMode="auto">
          <a:xfrm>
            <a:off x="2316163" y="862013"/>
            <a:ext cx="1808162"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700"/>
              <a:t>Part-timeStudent</a:t>
            </a:r>
          </a:p>
        </p:txBody>
      </p:sp>
      <p:sp>
        <p:nvSpPr>
          <p:cNvPr id="91166" name="Rectangle 30">
            <a:extLst>
              <a:ext uri="{FF2B5EF4-FFF2-40B4-BE49-F238E27FC236}">
                <a16:creationId xmlns:a16="http://schemas.microsoft.com/office/drawing/2014/main" id="{E22774EF-BA80-4122-8617-91764F43E5C9}"/>
              </a:ext>
            </a:extLst>
          </p:cNvPr>
          <p:cNvSpPr>
            <a:spLocks noChangeArrowheads="1"/>
          </p:cNvSpPr>
          <p:nvPr/>
        </p:nvSpPr>
        <p:spPr bwMode="auto">
          <a:xfrm>
            <a:off x="2286000" y="1149350"/>
            <a:ext cx="6270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name</a:t>
            </a:r>
          </a:p>
        </p:txBody>
      </p:sp>
      <p:sp>
        <p:nvSpPr>
          <p:cNvPr id="91167" name="Rectangle 31">
            <a:extLst>
              <a:ext uri="{FF2B5EF4-FFF2-40B4-BE49-F238E27FC236}">
                <a16:creationId xmlns:a16="http://schemas.microsoft.com/office/drawing/2014/main" id="{8BE5E502-027C-432B-B538-593429D81E99}"/>
              </a:ext>
            </a:extLst>
          </p:cNvPr>
          <p:cNvSpPr>
            <a:spLocks noChangeArrowheads="1"/>
          </p:cNvSpPr>
          <p:nvPr/>
        </p:nvSpPr>
        <p:spPr bwMode="auto">
          <a:xfrm>
            <a:off x="2279650" y="1366838"/>
            <a:ext cx="8143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address</a:t>
            </a:r>
          </a:p>
        </p:txBody>
      </p:sp>
      <p:sp>
        <p:nvSpPr>
          <p:cNvPr id="91168" name="Rectangle 32">
            <a:extLst>
              <a:ext uri="{FF2B5EF4-FFF2-40B4-BE49-F238E27FC236}">
                <a16:creationId xmlns:a16="http://schemas.microsoft.com/office/drawing/2014/main" id="{045CA896-1520-4616-8814-811816550134}"/>
              </a:ext>
            </a:extLst>
          </p:cNvPr>
          <p:cNvSpPr>
            <a:spLocks noChangeArrowheads="1"/>
          </p:cNvSpPr>
          <p:nvPr/>
        </p:nvSpPr>
        <p:spPr bwMode="auto">
          <a:xfrm>
            <a:off x="2279650" y="1778000"/>
            <a:ext cx="144462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numberCourses</a:t>
            </a:r>
          </a:p>
        </p:txBody>
      </p:sp>
      <p:grpSp>
        <p:nvGrpSpPr>
          <p:cNvPr id="91169" name="Group 33">
            <a:extLst>
              <a:ext uri="{FF2B5EF4-FFF2-40B4-BE49-F238E27FC236}">
                <a16:creationId xmlns:a16="http://schemas.microsoft.com/office/drawing/2014/main" id="{DD276130-55B3-47E5-8EED-8050B7767ECA}"/>
              </a:ext>
            </a:extLst>
          </p:cNvPr>
          <p:cNvGrpSpPr>
            <a:grpSpLocks/>
          </p:cNvGrpSpPr>
          <p:nvPr/>
        </p:nvGrpSpPr>
        <p:grpSpPr bwMode="auto">
          <a:xfrm>
            <a:off x="4706938" y="841375"/>
            <a:ext cx="1693862" cy="1487488"/>
            <a:chOff x="3191" y="2562"/>
            <a:chExt cx="1067" cy="937"/>
          </a:xfrm>
        </p:grpSpPr>
        <p:sp>
          <p:nvSpPr>
            <p:cNvPr id="91170" name="Rectangle 34">
              <a:extLst>
                <a:ext uri="{FF2B5EF4-FFF2-40B4-BE49-F238E27FC236}">
                  <a16:creationId xmlns:a16="http://schemas.microsoft.com/office/drawing/2014/main" id="{538D87AB-1759-47A7-91CC-2C283BB2089E}"/>
                </a:ext>
              </a:extLst>
            </p:cNvPr>
            <p:cNvSpPr>
              <a:spLocks noChangeArrowheads="1"/>
            </p:cNvSpPr>
            <p:nvPr/>
          </p:nvSpPr>
          <p:spPr bwMode="auto">
            <a:xfrm>
              <a:off x="3195" y="2562"/>
              <a:ext cx="1059" cy="9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1" name="Line 35">
              <a:extLst>
                <a:ext uri="{FF2B5EF4-FFF2-40B4-BE49-F238E27FC236}">
                  <a16:creationId xmlns:a16="http://schemas.microsoft.com/office/drawing/2014/main" id="{A6FF9FB0-091C-4543-9201-AA8EDDFD99A8}"/>
                </a:ext>
              </a:extLst>
            </p:cNvPr>
            <p:cNvSpPr>
              <a:spLocks noChangeShapeType="1"/>
            </p:cNvSpPr>
            <p:nvPr/>
          </p:nvSpPr>
          <p:spPr bwMode="auto">
            <a:xfrm>
              <a:off x="3191" y="2761"/>
              <a:ext cx="106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72" name="Line 36">
              <a:extLst>
                <a:ext uri="{FF2B5EF4-FFF2-40B4-BE49-F238E27FC236}">
                  <a16:creationId xmlns:a16="http://schemas.microsoft.com/office/drawing/2014/main" id="{94016248-4904-444A-88E3-9B89EDB1E165}"/>
                </a:ext>
              </a:extLst>
            </p:cNvPr>
            <p:cNvSpPr>
              <a:spLocks noChangeShapeType="1"/>
            </p:cNvSpPr>
            <p:nvPr/>
          </p:nvSpPr>
          <p:spPr bwMode="auto">
            <a:xfrm>
              <a:off x="3191" y="3379"/>
              <a:ext cx="106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1173" name="Rectangle 37">
            <a:extLst>
              <a:ext uri="{FF2B5EF4-FFF2-40B4-BE49-F238E27FC236}">
                <a16:creationId xmlns:a16="http://schemas.microsoft.com/office/drawing/2014/main" id="{7D9DB928-2BD9-467C-BEE7-DC45B645E6B4}"/>
              </a:ext>
            </a:extLst>
          </p:cNvPr>
          <p:cNvSpPr>
            <a:spLocks noChangeArrowheads="1"/>
          </p:cNvSpPr>
          <p:nvPr/>
        </p:nvSpPr>
        <p:spPr bwMode="auto">
          <a:xfrm>
            <a:off x="4683125" y="838200"/>
            <a:ext cx="175895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700"/>
              <a:t>Full-timeStudent</a:t>
            </a:r>
          </a:p>
        </p:txBody>
      </p:sp>
      <p:sp>
        <p:nvSpPr>
          <p:cNvPr id="91174" name="Rectangle 38">
            <a:extLst>
              <a:ext uri="{FF2B5EF4-FFF2-40B4-BE49-F238E27FC236}">
                <a16:creationId xmlns:a16="http://schemas.microsoft.com/office/drawing/2014/main" id="{41914819-92CC-48E4-9263-9AEA2306E99B}"/>
              </a:ext>
            </a:extLst>
          </p:cNvPr>
          <p:cNvSpPr>
            <a:spLocks noChangeArrowheads="1"/>
          </p:cNvSpPr>
          <p:nvPr/>
        </p:nvSpPr>
        <p:spPr bwMode="auto">
          <a:xfrm>
            <a:off x="4648200" y="1123950"/>
            <a:ext cx="62706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name</a:t>
            </a:r>
          </a:p>
        </p:txBody>
      </p:sp>
      <p:sp>
        <p:nvSpPr>
          <p:cNvPr id="91175" name="Rectangle 39">
            <a:extLst>
              <a:ext uri="{FF2B5EF4-FFF2-40B4-BE49-F238E27FC236}">
                <a16:creationId xmlns:a16="http://schemas.microsoft.com/office/drawing/2014/main" id="{298AC8E2-AC68-4B47-845F-EAA5125BDA83}"/>
              </a:ext>
            </a:extLst>
          </p:cNvPr>
          <p:cNvSpPr>
            <a:spLocks noChangeArrowheads="1"/>
          </p:cNvSpPr>
          <p:nvPr/>
        </p:nvSpPr>
        <p:spPr bwMode="auto">
          <a:xfrm>
            <a:off x="4648200" y="1341438"/>
            <a:ext cx="8143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address</a:t>
            </a:r>
          </a:p>
        </p:txBody>
      </p:sp>
      <p:sp>
        <p:nvSpPr>
          <p:cNvPr id="91176" name="Rectangle 40">
            <a:extLst>
              <a:ext uri="{FF2B5EF4-FFF2-40B4-BE49-F238E27FC236}">
                <a16:creationId xmlns:a16="http://schemas.microsoft.com/office/drawing/2014/main" id="{1C384301-33BA-44A8-99E2-F529C487FB16}"/>
              </a:ext>
            </a:extLst>
          </p:cNvPr>
          <p:cNvSpPr>
            <a:spLocks noChangeArrowheads="1"/>
          </p:cNvSpPr>
          <p:nvPr/>
        </p:nvSpPr>
        <p:spPr bwMode="auto">
          <a:xfrm>
            <a:off x="4648200" y="1560513"/>
            <a:ext cx="9429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studentID</a:t>
            </a:r>
          </a:p>
        </p:txBody>
      </p:sp>
      <p:sp>
        <p:nvSpPr>
          <p:cNvPr id="91177" name="Rectangle 41">
            <a:extLst>
              <a:ext uri="{FF2B5EF4-FFF2-40B4-BE49-F238E27FC236}">
                <a16:creationId xmlns:a16="http://schemas.microsoft.com/office/drawing/2014/main" id="{AF9CF066-27C8-4B8C-82E0-785A0BCB6740}"/>
              </a:ext>
            </a:extLst>
          </p:cNvPr>
          <p:cNvSpPr>
            <a:spLocks noChangeArrowheads="1"/>
          </p:cNvSpPr>
          <p:nvPr/>
        </p:nvSpPr>
        <p:spPr bwMode="auto">
          <a:xfrm>
            <a:off x="4648200" y="1778000"/>
            <a:ext cx="9128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gradDate</a:t>
            </a:r>
          </a:p>
        </p:txBody>
      </p:sp>
      <p:sp>
        <p:nvSpPr>
          <p:cNvPr id="91178" name="Text Box 42">
            <a:extLst>
              <a:ext uri="{FF2B5EF4-FFF2-40B4-BE49-F238E27FC236}">
                <a16:creationId xmlns:a16="http://schemas.microsoft.com/office/drawing/2014/main" id="{114487A5-E4C3-4DE2-AA71-FF4B52EE5BE4}"/>
              </a:ext>
            </a:extLst>
          </p:cNvPr>
          <p:cNvSpPr txBox="1">
            <a:spLocks noChangeArrowheads="1"/>
          </p:cNvSpPr>
          <p:nvPr/>
        </p:nvSpPr>
        <p:spPr bwMode="auto">
          <a:xfrm>
            <a:off x="152400" y="1143000"/>
            <a:ext cx="18288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tx2"/>
                </a:solidFill>
                <a:latin typeface="Times New Roman" panose="02020603050405020304" pitchFamily="18" charset="0"/>
              </a:rPr>
              <a:t>Without</a:t>
            </a:r>
            <a:r>
              <a:rPr lang="en-US" altLang="en-US" sz="2000" b="1" i="1">
                <a:solidFill>
                  <a:schemeClr val="tx2"/>
                </a:solidFill>
                <a:latin typeface="Times New Roman" panose="02020603050405020304" pitchFamily="18" charset="0"/>
              </a:rPr>
              <a:t> </a:t>
            </a:r>
            <a:r>
              <a:rPr lang="en-US" altLang="en-US" sz="2000" i="1">
                <a:solidFill>
                  <a:schemeClr val="tx2"/>
                </a:solidFill>
                <a:latin typeface="Times New Roman" panose="02020603050405020304" pitchFamily="18" charset="0"/>
              </a:rPr>
              <a:t>Generalization</a:t>
            </a:r>
            <a:endParaRPr lang="en-US" altLang="en-US" sz="2000" b="1" i="1">
              <a:solidFill>
                <a:schemeClr val="tx2"/>
              </a:solidFill>
              <a:latin typeface="Times New Roman" panose="02020603050405020304" pitchFamily="18" charset="0"/>
            </a:endParaRPr>
          </a:p>
        </p:txBody>
      </p:sp>
      <p:sp>
        <p:nvSpPr>
          <p:cNvPr id="91179" name="Text Box 43">
            <a:extLst>
              <a:ext uri="{FF2B5EF4-FFF2-40B4-BE49-F238E27FC236}">
                <a16:creationId xmlns:a16="http://schemas.microsoft.com/office/drawing/2014/main" id="{9AAD1E8C-45AB-4B83-9660-AE50A3A72E7F}"/>
              </a:ext>
            </a:extLst>
          </p:cNvPr>
          <p:cNvSpPr txBox="1">
            <a:spLocks noChangeArrowheads="1"/>
          </p:cNvSpPr>
          <p:nvPr/>
        </p:nvSpPr>
        <p:spPr bwMode="auto">
          <a:xfrm>
            <a:off x="228600" y="3657600"/>
            <a:ext cx="18288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spAutoFit/>
          </a:bodyPr>
          <a:lstStyle/>
          <a:p>
            <a:pPr algn="l" rtl="0" eaLnBrk="0" hangingPunct="0">
              <a:spcBef>
                <a:spcPct val="50000"/>
              </a:spcBef>
            </a:pPr>
            <a:r>
              <a:rPr lang="en-US" altLang="en-US" sz="2000" i="1">
                <a:solidFill>
                  <a:schemeClr val="tx2"/>
                </a:solidFill>
                <a:latin typeface="Times New Roman" panose="02020603050405020304" pitchFamily="18" charset="0"/>
              </a:rPr>
              <a:t>With</a:t>
            </a:r>
            <a:r>
              <a:rPr lang="en-US" altLang="en-US" sz="2000" b="1" i="1">
                <a:solidFill>
                  <a:schemeClr val="tx2"/>
                </a:solidFill>
                <a:latin typeface="Times New Roman" panose="02020603050405020304" pitchFamily="18" charset="0"/>
              </a:rPr>
              <a:t> </a:t>
            </a:r>
            <a:r>
              <a:rPr lang="en-US" altLang="en-US" sz="2000" i="1">
                <a:solidFill>
                  <a:schemeClr val="tx2"/>
                </a:solidFill>
                <a:latin typeface="Times New Roman" panose="02020603050405020304" pitchFamily="18" charset="0"/>
              </a:rPr>
              <a:t>Generalization</a:t>
            </a:r>
            <a:endParaRPr lang="en-US" altLang="en-US" sz="2000" b="1" i="1">
              <a:solidFill>
                <a:schemeClr val="tx2"/>
              </a:solidFill>
              <a:latin typeface="Times New Roman" panose="02020603050405020304" pitchFamily="18" charset="0"/>
            </a:endParaRPr>
          </a:p>
        </p:txBody>
      </p:sp>
      <p:sp>
        <p:nvSpPr>
          <p:cNvPr id="91180" name="Rectangle 44">
            <a:extLst>
              <a:ext uri="{FF2B5EF4-FFF2-40B4-BE49-F238E27FC236}">
                <a16:creationId xmlns:a16="http://schemas.microsoft.com/office/drawing/2014/main" id="{C8B184B4-1156-4BA2-9F4F-853899C8C458}"/>
              </a:ext>
            </a:extLst>
          </p:cNvPr>
          <p:cNvSpPr>
            <a:spLocks noChangeArrowheads="1"/>
          </p:cNvSpPr>
          <p:nvPr/>
        </p:nvSpPr>
        <p:spPr bwMode="auto">
          <a:xfrm>
            <a:off x="2279650" y="1560513"/>
            <a:ext cx="9429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rtl="0" eaLnBrk="0" hangingPunct="0">
              <a:spcAft>
                <a:spcPct val="30000"/>
              </a:spcAft>
            </a:pPr>
            <a:r>
              <a:rPr lang="en-US" altLang="en-US" sz="1400"/>
              <a:t>studentID</a:t>
            </a:r>
          </a:p>
        </p:txBody>
      </p:sp>
      <p:sp>
        <p:nvSpPr>
          <p:cNvPr id="91181" name="Rectangle 45">
            <a:extLst>
              <a:ext uri="{FF2B5EF4-FFF2-40B4-BE49-F238E27FC236}">
                <a16:creationId xmlns:a16="http://schemas.microsoft.com/office/drawing/2014/main" id="{77D860FC-E2D0-42EB-8FEF-08640ECE44B2}"/>
              </a:ext>
            </a:extLst>
          </p:cNvPr>
          <p:cNvSpPr>
            <a:spLocks noChangeArrowheads="1"/>
          </p:cNvSpPr>
          <p:nvPr/>
        </p:nvSpPr>
        <p:spPr bwMode="auto">
          <a:xfrm>
            <a:off x="69056" y="117475"/>
            <a:ext cx="89995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sz="2400" dirty="0"/>
              <a:t>Example: Generalization (Shared Semantics)</a:t>
            </a:r>
          </a:p>
        </p:txBody>
      </p:sp>
      <p:sp>
        <p:nvSpPr>
          <p:cNvPr id="91182" name="Line 46">
            <a:extLst>
              <a:ext uri="{FF2B5EF4-FFF2-40B4-BE49-F238E27FC236}">
                <a16:creationId xmlns:a16="http://schemas.microsoft.com/office/drawing/2014/main" id="{09429648-FB6B-4D44-BCC0-6E45C2508275}"/>
              </a:ext>
            </a:extLst>
          </p:cNvPr>
          <p:cNvSpPr>
            <a:spLocks noChangeShapeType="1"/>
          </p:cNvSpPr>
          <p:nvPr/>
        </p:nvSpPr>
        <p:spPr bwMode="auto">
          <a:xfrm>
            <a:off x="228600" y="2819400"/>
            <a:ext cx="8305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950" tIns="53975" rIns="107950" bIns="53975"/>
          <a:lstStyle/>
          <a:p>
            <a:endParaRPr lang="en-US"/>
          </a:p>
        </p:txBody>
      </p:sp>
    </p:spTree>
    <p:extLst>
      <p:ext uri="{BB962C8B-B14F-4D97-AF65-F5344CB8AC3E}">
        <p14:creationId xmlns:p14="http://schemas.microsoft.com/office/powerpoint/2010/main" val="18336522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D35A3BF6-0928-4323-A2ED-B36B08F7A5EB}"/>
              </a:ext>
            </a:extLst>
          </p:cNvPr>
          <p:cNvSpPr>
            <a:spLocks noGrp="1" noChangeArrowheads="1"/>
          </p:cNvSpPr>
          <p:nvPr>
            <p:ph type="title"/>
          </p:nvPr>
        </p:nvSpPr>
        <p:spPr>
          <a:xfrm>
            <a:off x="457200" y="228600"/>
            <a:ext cx="8229600" cy="533400"/>
          </a:xfrm>
        </p:spPr>
        <p:txBody>
          <a:bodyPr/>
          <a:lstStyle/>
          <a:p>
            <a:r>
              <a:rPr lang="en-US" altLang="en-US" sz="3600" dirty="0"/>
              <a:t> </a:t>
            </a:r>
            <a:r>
              <a:rPr lang="en-US" altLang="en-US" sz="2400" dirty="0"/>
              <a:t>Finding relationships</a:t>
            </a:r>
          </a:p>
        </p:txBody>
      </p:sp>
      <p:sp>
        <p:nvSpPr>
          <p:cNvPr id="140291" name="Rectangle 3">
            <a:extLst>
              <a:ext uri="{FF2B5EF4-FFF2-40B4-BE49-F238E27FC236}">
                <a16:creationId xmlns:a16="http://schemas.microsoft.com/office/drawing/2014/main" id="{59A13D37-A79E-471E-A5C9-0CF0BB29AC89}"/>
              </a:ext>
            </a:extLst>
          </p:cNvPr>
          <p:cNvSpPr>
            <a:spLocks noGrp="1" noChangeArrowheads="1"/>
          </p:cNvSpPr>
          <p:nvPr>
            <p:ph idx="1"/>
          </p:nvPr>
        </p:nvSpPr>
        <p:spPr>
          <a:xfrm>
            <a:off x="533400" y="609600"/>
            <a:ext cx="8153400" cy="5516563"/>
          </a:xfrm>
        </p:spPr>
        <p:txBody>
          <a:bodyPr/>
          <a:lstStyle/>
          <a:p>
            <a:pPr algn="just" rtl="0"/>
            <a:r>
              <a:rPr lang="en-US" altLang="en-US" sz="2000" dirty="0"/>
              <a:t> To find relationships, start studying the links in the collaboration diagrams.</a:t>
            </a:r>
          </a:p>
          <a:p>
            <a:pPr algn="just" rtl="0"/>
            <a:r>
              <a:rPr lang="en-US" altLang="en-US" sz="2000" dirty="0"/>
              <a:t> Links between classes indicate that objects of the two classes need to communicate with one another to perform the Use Case.   Thus, an association or an aggregation is needed between the associated classes.</a:t>
            </a:r>
          </a:p>
          <a:p>
            <a:pPr algn="just" rtl="0"/>
            <a:r>
              <a:rPr lang="en-US" altLang="en-US" sz="2000" dirty="0"/>
              <a:t>Remember to give the associations role names and multiplicities.</a:t>
            </a:r>
          </a:p>
          <a:p>
            <a:pPr algn="just" rtl="0"/>
            <a:r>
              <a:rPr lang="en-US" altLang="en-US" sz="2000" dirty="0"/>
              <a:t>Write a brief description of the association to indicate how the association is used, or what relationships the association represents.  </a:t>
            </a:r>
          </a:p>
          <a:p>
            <a:pPr algn="just" rtl="0"/>
            <a:endParaRPr lang="en-US" altLang="en-US" sz="2000" dirty="0"/>
          </a:p>
        </p:txBody>
      </p:sp>
      <p:sp>
        <p:nvSpPr>
          <p:cNvPr id="5" name="Slide Number Placeholder 5">
            <a:extLst>
              <a:ext uri="{FF2B5EF4-FFF2-40B4-BE49-F238E27FC236}">
                <a16:creationId xmlns:a16="http://schemas.microsoft.com/office/drawing/2014/main" id="{EC70B764-61A8-4165-B0F8-B8F11951BD66}"/>
              </a:ext>
            </a:extLst>
          </p:cNvPr>
          <p:cNvSpPr>
            <a:spLocks noGrp="1"/>
          </p:cNvSpPr>
          <p:nvPr>
            <p:ph type="sldNum" sz="quarter" idx="12"/>
          </p:nvPr>
        </p:nvSpPr>
        <p:spPr/>
        <p:txBody>
          <a:bodyPr/>
          <a:lstStyle/>
          <a:p>
            <a:fld id="{D3F5630F-9961-4F6B-ACB3-470E6A8CAC67}" type="slidenum">
              <a:rPr lang="ar-SA" altLang="en-US"/>
              <a:pPr/>
              <a:t>82</a:t>
            </a:fld>
            <a:endParaRPr lang="en-US" altLang="en-US"/>
          </a:p>
        </p:txBody>
      </p:sp>
    </p:spTree>
    <p:extLst>
      <p:ext uri="{BB962C8B-B14F-4D97-AF65-F5344CB8AC3E}">
        <p14:creationId xmlns:p14="http://schemas.microsoft.com/office/powerpoint/2010/main" val="22337399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id="{B9CBBB98-2A91-46FC-9CE6-1E28C7965C8F}"/>
              </a:ext>
            </a:extLst>
          </p:cNvPr>
          <p:cNvSpPr>
            <a:spLocks noGrp="1" noChangeArrowheads="1"/>
          </p:cNvSpPr>
          <p:nvPr>
            <p:ph type="title"/>
          </p:nvPr>
        </p:nvSpPr>
        <p:spPr/>
        <p:txBody>
          <a:bodyPr/>
          <a:lstStyle/>
          <a:p>
            <a:r>
              <a:rPr lang="en-US" altLang="en-US"/>
              <a:t>  </a:t>
            </a:r>
          </a:p>
        </p:txBody>
      </p:sp>
      <p:sp>
        <p:nvSpPr>
          <p:cNvPr id="139267" name="Rectangle 3">
            <a:extLst>
              <a:ext uri="{FF2B5EF4-FFF2-40B4-BE49-F238E27FC236}">
                <a16:creationId xmlns:a16="http://schemas.microsoft.com/office/drawing/2014/main" id="{9755E0FD-70F0-4A06-81A6-EE2248B1A9A2}"/>
              </a:ext>
            </a:extLst>
          </p:cNvPr>
          <p:cNvSpPr>
            <a:spLocks noGrp="1" noChangeArrowheads="1"/>
          </p:cNvSpPr>
          <p:nvPr>
            <p:ph idx="1"/>
          </p:nvPr>
        </p:nvSpPr>
        <p:spPr/>
        <p:txBody>
          <a:bodyPr/>
          <a:lstStyle/>
          <a:p>
            <a:pPr algn="l" rtl="0">
              <a:buFontTx/>
              <a:buNone/>
            </a:pPr>
            <a:r>
              <a:rPr lang="en-US" altLang="en-US"/>
              <a:t>  </a:t>
            </a:r>
          </a:p>
        </p:txBody>
      </p:sp>
      <p:sp>
        <p:nvSpPr>
          <p:cNvPr id="49" name="Slide Number Placeholder 5">
            <a:extLst>
              <a:ext uri="{FF2B5EF4-FFF2-40B4-BE49-F238E27FC236}">
                <a16:creationId xmlns:a16="http://schemas.microsoft.com/office/drawing/2014/main" id="{FC0FCA54-F64A-4E78-8D3C-97F1B12BF91E}"/>
              </a:ext>
            </a:extLst>
          </p:cNvPr>
          <p:cNvSpPr>
            <a:spLocks noGrp="1"/>
          </p:cNvSpPr>
          <p:nvPr>
            <p:ph type="sldNum" sz="quarter" idx="12"/>
          </p:nvPr>
        </p:nvSpPr>
        <p:spPr/>
        <p:txBody>
          <a:bodyPr/>
          <a:lstStyle/>
          <a:p>
            <a:fld id="{AA006A0F-B235-4D79-81E0-5195135151EB}" type="slidenum">
              <a:rPr lang="ar-SA" altLang="en-US"/>
              <a:pPr/>
              <a:t>83</a:t>
            </a:fld>
            <a:endParaRPr lang="en-US" altLang="en-US"/>
          </a:p>
        </p:txBody>
      </p:sp>
      <p:grpSp>
        <p:nvGrpSpPr>
          <p:cNvPr id="139269" name="Group 5">
            <a:extLst>
              <a:ext uri="{FF2B5EF4-FFF2-40B4-BE49-F238E27FC236}">
                <a16:creationId xmlns:a16="http://schemas.microsoft.com/office/drawing/2014/main" id="{92FF0BC9-3A76-4115-99B5-74AC44807BA8}"/>
              </a:ext>
            </a:extLst>
          </p:cNvPr>
          <p:cNvGrpSpPr>
            <a:grpSpLocks/>
          </p:cNvGrpSpPr>
          <p:nvPr/>
        </p:nvGrpSpPr>
        <p:grpSpPr bwMode="auto">
          <a:xfrm>
            <a:off x="3074988" y="1547813"/>
            <a:ext cx="720725" cy="893762"/>
            <a:chOff x="1829" y="672"/>
            <a:chExt cx="510" cy="609"/>
          </a:xfrm>
        </p:grpSpPr>
        <p:sp>
          <p:nvSpPr>
            <p:cNvPr id="139270" name="Text Box 6">
              <a:extLst>
                <a:ext uri="{FF2B5EF4-FFF2-40B4-BE49-F238E27FC236}">
                  <a16:creationId xmlns:a16="http://schemas.microsoft.com/office/drawing/2014/main" id="{9E8219B6-6355-4F3C-B54E-FE4E49C84104}"/>
                </a:ext>
              </a:extLst>
            </p:cNvPr>
            <p:cNvSpPr txBox="1">
              <a:spLocks noChangeArrowheads="1"/>
            </p:cNvSpPr>
            <p:nvPr/>
          </p:nvSpPr>
          <p:spPr bwMode="auto">
            <a:xfrm>
              <a:off x="1854" y="1094"/>
              <a:ext cx="458"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:Client</a:t>
              </a:r>
              <a:endParaRPr lang="en-US" altLang="en-US"/>
            </a:p>
          </p:txBody>
        </p:sp>
        <p:grpSp>
          <p:nvGrpSpPr>
            <p:cNvPr id="139271" name="Group 7">
              <a:extLst>
                <a:ext uri="{FF2B5EF4-FFF2-40B4-BE49-F238E27FC236}">
                  <a16:creationId xmlns:a16="http://schemas.microsoft.com/office/drawing/2014/main" id="{F70A3E42-ADF1-4BC0-BC24-F7C88CB7D843}"/>
                </a:ext>
              </a:extLst>
            </p:cNvPr>
            <p:cNvGrpSpPr>
              <a:grpSpLocks/>
            </p:cNvGrpSpPr>
            <p:nvPr/>
          </p:nvGrpSpPr>
          <p:grpSpPr bwMode="auto">
            <a:xfrm>
              <a:off x="1829" y="672"/>
              <a:ext cx="510" cy="366"/>
              <a:chOff x="1824" y="672"/>
              <a:chExt cx="510" cy="366"/>
            </a:xfrm>
          </p:grpSpPr>
          <p:sp>
            <p:nvSpPr>
              <p:cNvPr id="139272" name="Oval 8">
                <a:extLst>
                  <a:ext uri="{FF2B5EF4-FFF2-40B4-BE49-F238E27FC236}">
                    <a16:creationId xmlns:a16="http://schemas.microsoft.com/office/drawing/2014/main" id="{53F64970-21A3-4AFC-A71E-3C919D5F64FF}"/>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73" name="Line 9">
                <a:extLst>
                  <a:ext uri="{FF2B5EF4-FFF2-40B4-BE49-F238E27FC236}">
                    <a16:creationId xmlns:a16="http://schemas.microsoft.com/office/drawing/2014/main" id="{32D2B175-9AE6-4C10-92AA-6EC37C85641E}"/>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74" name="Line 10">
                <a:extLst>
                  <a:ext uri="{FF2B5EF4-FFF2-40B4-BE49-F238E27FC236}">
                    <a16:creationId xmlns:a16="http://schemas.microsoft.com/office/drawing/2014/main" id="{E6B4F58D-55EB-45C0-909F-049D60949994}"/>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9275" name="Group 11">
            <a:extLst>
              <a:ext uri="{FF2B5EF4-FFF2-40B4-BE49-F238E27FC236}">
                <a16:creationId xmlns:a16="http://schemas.microsoft.com/office/drawing/2014/main" id="{FB4738B8-CDCA-431F-9635-CBE1E10BEA78}"/>
              </a:ext>
            </a:extLst>
          </p:cNvPr>
          <p:cNvGrpSpPr>
            <a:grpSpLocks/>
          </p:cNvGrpSpPr>
          <p:nvPr/>
        </p:nvGrpSpPr>
        <p:grpSpPr bwMode="auto">
          <a:xfrm>
            <a:off x="6931025" y="1547813"/>
            <a:ext cx="901700" cy="890587"/>
            <a:chOff x="585" y="672"/>
            <a:chExt cx="639" cy="606"/>
          </a:xfrm>
        </p:grpSpPr>
        <p:sp>
          <p:nvSpPr>
            <p:cNvPr id="139276" name="Text Box 12">
              <a:extLst>
                <a:ext uri="{FF2B5EF4-FFF2-40B4-BE49-F238E27FC236}">
                  <a16:creationId xmlns:a16="http://schemas.microsoft.com/office/drawing/2014/main" id="{5FD49059-13E7-4169-AE55-A000768A098B}"/>
                </a:ext>
              </a:extLst>
            </p:cNvPr>
            <p:cNvSpPr txBox="1">
              <a:spLocks noChangeArrowheads="1"/>
            </p:cNvSpPr>
            <p:nvPr/>
          </p:nvSpPr>
          <p:spPr bwMode="auto">
            <a:xfrm>
              <a:off x="585" y="1091"/>
              <a:ext cx="639"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u="sng"/>
                <a:t>:Supplier</a:t>
              </a:r>
            </a:p>
          </p:txBody>
        </p:sp>
        <p:grpSp>
          <p:nvGrpSpPr>
            <p:cNvPr id="139277" name="Group 13">
              <a:extLst>
                <a:ext uri="{FF2B5EF4-FFF2-40B4-BE49-F238E27FC236}">
                  <a16:creationId xmlns:a16="http://schemas.microsoft.com/office/drawing/2014/main" id="{6C07D087-CD40-4F40-8B1E-B8A494B60C22}"/>
                </a:ext>
              </a:extLst>
            </p:cNvPr>
            <p:cNvGrpSpPr>
              <a:grpSpLocks/>
            </p:cNvGrpSpPr>
            <p:nvPr/>
          </p:nvGrpSpPr>
          <p:grpSpPr bwMode="auto">
            <a:xfrm>
              <a:off x="720" y="672"/>
              <a:ext cx="384" cy="366"/>
              <a:chOff x="720" y="672"/>
              <a:chExt cx="384" cy="366"/>
            </a:xfrm>
          </p:grpSpPr>
          <p:sp>
            <p:nvSpPr>
              <p:cNvPr id="139278" name="Oval 14">
                <a:extLst>
                  <a:ext uri="{FF2B5EF4-FFF2-40B4-BE49-F238E27FC236}">
                    <a16:creationId xmlns:a16="http://schemas.microsoft.com/office/drawing/2014/main" id="{A57D64ED-820F-4A22-BA06-76D1394ED4A9}"/>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79" name="Line 15">
                <a:extLst>
                  <a:ext uri="{FF2B5EF4-FFF2-40B4-BE49-F238E27FC236}">
                    <a16:creationId xmlns:a16="http://schemas.microsoft.com/office/drawing/2014/main" id="{E53334AA-20D2-4A55-9758-1AE7EC3886FA}"/>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9280" name="Line 16">
            <a:extLst>
              <a:ext uri="{FF2B5EF4-FFF2-40B4-BE49-F238E27FC236}">
                <a16:creationId xmlns:a16="http://schemas.microsoft.com/office/drawing/2014/main" id="{6589600A-5510-4273-9940-B16C2AE718D4}"/>
              </a:ext>
            </a:extLst>
          </p:cNvPr>
          <p:cNvSpPr>
            <a:spLocks noChangeShapeType="1"/>
          </p:cNvSpPr>
          <p:nvPr/>
        </p:nvSpPr>
        <p:spPr bwMode="auto">
          <a:xfrm>
            <a:off x="3944938" y="1852613"/>
            <a:ext cx="3094037"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81" name="Text Box 17">
            <a:extLst>
              <a:ext uri="{FF2B5EF4-FFF2-40B4-BE49-F238E27FC236}">
                <a16:creationId xmlns:a16="http://schemas.microsoft.com/office/drawing/2014/main" id="{691F0328-D59D-4038-AE54-08A9A75860DC}"/>
              </a:ext>
            </a:extLst>
          </p:cNvPr>
          <p:cNvSpPr txBox="1">
            <a:spLocks noChangeArrowheads="1"/>
          </p:cNvSpPr>
          <p:nvPr/>
        </p:nvSpPr>
        <p:spPr bwMode="auto">
          <a:xfrm>
            <a:off x="4916488" y="1143000"/>
            <a:ext cx="27797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287338" indent="-287338">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0" hangingPunct="0"/>
            <a:r>
              <a:rPr lang="en-US" altLang="en-US"/>
              <a:t>1: PerformResponsibility	</a:t>
            </a:r>
          </a:p>
        </p:txBody>
      </p:sp>
      <p:sp>
        <p:nvSpPr>
          <p:cNvPr id="139282" name="Line 18">
            <a:extLst>
              <a:ext uri="{FF2B5EF4-FFF2-40B4-BE49-F238E27FC236}">
                <a16:creationId xmlns:a16="http://schemas.microsoft.com/office/drawing/2014/main" id="{E4E35291-FA33-418D-A4DF-88161D693637}"/>
              </a:ext>
            </a:extLst>
          </p:cNvPr>
          <p:cNvSpPr>
            <a:spLocks noChangeShapeType="1"/>
          </p:cNvSpPr>
          <p:nvPr/>
        </p:nvSpPr>
        <p:spPr bwMode="auto">
          <a:xfrm>
            <a:off x="5005388" y="1649413"/>
            <a:ext cx="706437"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83" name="Text Box 19">
            <a:extLst>
              <a:ext uri="{FF2B5EF4-FFF2-40B4-BE49-F238E27FC236}">
                <a16:creationId xmlns:a16="http://schemas.microsoft.com/office/drawing/2014/main" id="{FA0312A9-D8C5-4C50-9702-2FE86CDB927A}"/>
              </a:ext>
            </a:extLst>
          </p:cNvPr>
          <p:cNvSpPr txBox="1">
            <a:spLocks noChangeArrowheads="1"/>
          </p:cNvSpPr>
          <p:nvPr/>
        </p:nvSpPr>
        <p:spPr bwMode="auto">
          <a:xfrm>
            <a:off x="4343400" y="2667000"/>
            <a:ext cx="522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Link</a:t>
            </a:r>
            <a:endParaRPr lang="en-US" altLang="en-US" sz="2400" b="1" i="1">
              <a:solidFill>
                <a:schemeClr val="accent2"/>
              </a:solidFill>
            </a:endParaRPr>
          </a:p>
        </p:txBody>
      </p:sp>
      <p:sp>
        <p:nvSpPr>
          <p:cNvPr id="139284" name="Line 20">
            <a:extLst>
              <a:ext uri="{FF2B5EF4-FFF2-40B4-BE49-F238E27FC236}">
                <a16:creationId xmlns:a16="http://schemas.microsoft.com/office/drawing/2014/main" id="{763A25F5-AEE9-4F74-B309-56F8A82630DA}"/>
              </a:ext>
            </a:extLst>
          </p:cNvPr>
          <p:cNvSpPr>
            <a:spLocks noChangeShapeType="1"/>
          </p:cNvSpPr>
          <p:nvPr/>
        </p:nvSpPr>
        <p:spPr bwMode="auto">
          <a:xfrm flipV="1">
            <a:off x="4724400" y="1852613"/>
            <a:ext cx="457200" cy="738187"/>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grpSp>
        <p:nvGrpSpPr>
          <p:cNvPr id="139285" name="Group 21">
            <a:extLst>
              <a:ext uri="{FF2B5EF4-FFF2-40B4-BE49-F238E27FC236}">
                <a16:creationId xmlns:a16="http://schemas.microsoft.com/office/drawing/2014/main" id="{CB1B188C-2232-49D9-940F-017B220F2AC5}"/>
              </a:ext>
            </a:extLst>
          </p:cNvPr>
          <p:cNvGrpSpPr>
            <a:grpSpLocks/>
          </p:cNvGrpSpPr>
          <p:nvPr/>
        </p:nvGrpSpPr>
        <p:grpSpPr bwMode="auto">
          <a:xfrm>
            <a:off x="3151188" y="3886200"/>
            <a:ext cx="720725" cy="893763"/>
            <a:chOff x="1829" y="672"/>
            <a:chExt cx="510" cy="609"/>
          </a:xfrm>
        </p:grpSpPr>
        <p:sp>
          <p:nvSpPr>
            <p:cNvPr id="139286" name="Text Box 22">
              <a:extLst>
                <a:ext uri="{FF2B5EF4-FFF2-40B4-BE49-F238E27FC236}">
                  <a16:creationId xmlns:a16="http://schemas.microsoft.com/office/drawing/2014/main" id="{10E219F4-5AD2-4ACC-BC72-1BFFA6529874}"/>
                </a:ext>
              </a:extLst>
            </p:cNvPr>
            <p:cNvSpPr txBox="1">
              <a:spLocks noChangeArrowheads="1"/>
            </p:cNvSpPr>
            <p:nvPr/>
          </p:nvSpPr>
          <p:spPr bwMode="auto">
            <a:xfrm>
              <a:off x="1876" y="1094"/>
              <a:ext cx="414"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Client</a:t>
              </a:r>
            </a:p>
          </p:txBody>
        </p:sp>
        <p:grpSp>
          <p:nvGrpSpPr>
            <p:cNvPr id="139287" name="Group 23">
              <a:extLst>
                <a:ext uri="{FF2B5EF4-FFF2-40B4-BE49-F238E27FC236}">
                  <a16:creationId xmlns:a16="http://schemas.microsoft.com/office/drawing/2014/main" id="{06F280F5-ADB8-46AA-B97E-E2E1F055EEE8}"/>
                </a:ext>
              </a:extLst>
            </p:cNvPr>
            <p:cNvGrpSpPr>
              <a:grpSpLocks/>
            </p:cNvGrpSpPr>
            <p:nvPr/>
          </p:nvGrpSpPr>
          <p:grpSpPr bwMode="auto">
            <a:xfrm>
              <a:off x="1829" y="672"/>
              <a:ext cx="510" cy="366"/>
              <a:chOff x="1824" y="672"/>
              <a:chExt cx="510" cy="366"/>
            </a:xfrm>
          </p:grpSpPr>
          <p:sp>
            <p:nvSpPr>
              <p:cNvPr id="139288" name="Oval 24">
                <a:extLst>
                  <a:ext uri="{FF2B5EF4-FFF2-40B4-BE49-F238E27FC236}">
                    <a16:creationId xmlns:a16="http://schemas.microsoft.com/office/drawing/2014/main" id="{CBF3BAF9-DF90-40FF-8C8A-55B328F1F81C}"/>
                  </a:ext>
                </a:extLst>
              </p:cNvPr>
              <p:cNvSpPr>
                <a:spLocks noChangeArrowheads="1"/>
              </p:cNvSpPr>
              <p:nvPr/>
            </p:nvSpPr>
            <p:spPr bwMode="auto">
              <a:xfrm>
                <a:off x="1968"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89" name="Line 25">
                <a:extLst>
                  <a:ext uri="{FF2B5EF4-FFF2-40B4-BE49-F238E27FC236}">
                    <a16:creationId xmlns:a16="http://schemas.microsoft.com/office/drawing/2014/main" id="{F704E62F-AF8C-4F51-8CDC-8A8BAB274936}"/>
                  </a:ext>
                </a:extLst>
              </p:cNvPr>
              <p:cNvSpPr>
                <a:spLocks noChangeShapeType="1"/>
              </p:cNvSpPr>
              <p:nvPr/>
            </p:nvSpPr>
            <p:spPr bwMode="auto">
              <a:xfrm>
                <a:off x="1824" y="736"/>
                <a:ext cx="0" cy="238"/>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0" name="Line 26">
                <a:extLst>
                  <a:ext uri="{FF2B5EF4-FFF2-40B4-BE49-F238E27FC236}">
                    <a16:creationId xmlns:a16="http://schemas.microsoft.com/office/drawing/2014/main" id="{901A79EE-056A-4F5E-A8EF-FF7B53605F57}"/>
                  </a:ext>
                </a:extLst>
              </p:cNvPr>
              <p:cNvSpPr>
                <a:spLocks noChangeShapeType="1"/>
              </p:cNvSpPr>
              <p:nvPr/>
            </p:nvSpPr>
            <p:spPr bwMode="auto">
              <a:xfrm flipH="1">
                <a:off x="1824" y="855"/>
                <a:ext cx="14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39291" name="Group 27">
            <a:extLst>
              <a:ext uri="{FF2B5EF4-FFF2-40B4-BE49-F238E27FC236}">
                <a16:creationId xmlns:a16="http://schemas.microsoft.com/office/drawing/2014/main" id="{85F2AFB4-ED63-4039-9EF8-0EA89050D8DA}"/>
              </a:ext>
            </a:extLst>
          </p:cNvPr>
          <p:cNvGrpSpPr>
            <a:grpSpLocks/>
          </p:cNvGrpSpPr>
          <p:nvPr/>
        </p:nvGrpSpPr>
        <p:grpSpPr bwMode="auto">
          <a:xfrm>
            <a:off x="7040563" y="3886200"/>
            <a:ext cx="838200" cy="890588"/>
            <a:chOff x="608" y="672"/>
            <a:chExt cx="594" cy="606"/>
          </a:xfrm>
        </p:grpSpPr>
        <p:sp>
          <p:nvSpPr>
            <p:cNvPr id="139292" name="Text Box 28">
              <a:extLst>
                <a:ext uri="{FF2B5EF4-FFF2-40B4-BE49-F238E27FC236}">
                  <a16:creationId xmlns:a16="http://schemas.microsoft.com/office/drawing/2014/main" id="{30AFAF0B-147C-44FA-AFD7-58DBBA3F5042}"/>
                </a:ext>
              </a:extLst>
            </p:cNvPr>
            <p:cNvSpPr txBox="1">
              <a:spLocks noChangeArrowheads="1"/>
            </p:cNvSpPr>
            <p:nvPr/>
          </p:nvSpPr>
          <p:spPr bwMode="auto">
            <a:xfrm>
              <a:off x="608" y="1091"/>
              <a:ext cx="594" cy="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rtl="0" eaLnBrk="0" hangingPunct="0"/>
              <a:r>
                <a:rPr lang="en-US" altLang="en-US"/>
                <a:t>Supplier</a:t>
              </a:r>
              <a:endParaRPr lang="en-US" altLang="en-US" u="sng"/>
            </a:p>
          </p:txBody>
        </p:sp>
        <p:grpSp>
          <p:nvGrpSpPr>
            <p:cNvPr id="139293" name="Group 29">
              <a:extLst>
                <a:ext uri="{FF2B5EF4-FFF2-40B4-BE49-F238E27FC236}">
                  <a16:creationId xmlns:a16="http://schemas.microsoft.com/office/drawing/2014/main" id="{7A951791-F9B9-4715-8120-7C4FF76A7D74}"/>
                </a:ext>
              </a:extLst>
            </p:cNvPr>
            <p:cNvGrpSpPr>
              <a:grpSpLocks/>
            </p:cNvGrpSpPr>
            <p:nvPr/>
          </p:nvGrpSpPr>
          <p:grpSpPr bwMode="auto">
            <a:xfrm>
              <a:off x="720" y="672"/>
              <a:ext cx="384" cy="366"/>
              <a:chOff x="720" y="672"/>
              <a:chExt cx="384" cy="366"/>
            </a:xfrm>
          </p:grpSpPr>
          <p:sp>
            <p:nvSpPr>
              <p:cNvPr id="139294" name="Oval 30">
                <a:extLst>
                  <a:ext uri="{FF2B5EF4-FFF2-40B4-BE49-F238E27FC236}">
                    <a16:creationId xmlns:a16="http://schemas.microsoft.com/office/drawing/2014/main" id="{86862E82-46E7-45E5-B71A-79C672A2BEAA}"/>
                  </a:ext>
                </a:extLst>
              </p:cNvPr>
              <p:cNvSpPr>
                <a:spLocks noChangeArrowheads="1"/>
              </p:cNvSpPr>
              <p:nvPr/>
            </p:nvSpPr>
            <p:spPr bwMode="auto">
              <a:xfrm>
                <a:off x="726" y="672"/>
                <a:ext cx="366" cy="366"/>
              </a:xfrm>
              <a:prstGeom prst="ellipse">
                <a:avLst/>
              </a:prstGeom>
              <a:noFill/>
              <a:ln w="28575">
                <a:solidFill>
                  <a:schemeClr val="tx1"/>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endParaRPr lang="en-US"/>
              </a:p>
            </p:txBody>
          </p:sp>
          <p:sp>
            <p:nvSpPr>
              <p:cNvPr id="139295" name="Line 31">
                <a:extLst>
                  <a:ext uri="{FF2B5EF4-FFF2-40B4-BE49-F238E27FC236}">
                    <a16:creationId xmlns:a16="http://schemas.microsoft.com/office/drawing/2014/main" id="{BF114C9B-FD9C-4233-8B0C-AEBC7E33F0E8}"/>
                  </a:ext>
                </a:extLst>
              </p:cNvPr>
              <p:cNvSpPr>
                <a:spLocks noChangeShapeType="1"/>
              </p:cNvSpPr>
              <p:nvPr/>
            </p:nvSpPr>
            <p:spPr bwMode="auto">
              <a:xfrm>
                <a:off x="720" y="1038"/>
                <a:ext cx="384" cy="0"/>
              </a:xfrm>
              <a:prstGeom prst="line">
                <a:avLst/>
              </a:prstGeom>
              <a:noFill/>
              <a:ln w="28575">
                <a:solidFill>
                  <a:schemeClr val="tx1"/>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39296" name="Line 32">
            <a:extLst>
              <a:ext uri="{FF2B5EF4-FFF2-40B4-BE49-F238E27FC236}">
                <a16:creationId xmlns:a16="http://schemas.microsoft.com/office/drawing/2014/main" id="{4C2E7BBC-8B52-4F58-8C29-C07697734600}"/>
              </a:ext>
            </a:extLst>
          </p:cNvPr>
          <p:cNvSpPr>
            <a:spLocks noChangeShapeType="1"/>
          </p:cNvSpPr>
          <p:nvPr/>
        </p:nvSpPr>
        <p:spPr bwMode="auto">
          <a:xfrm>
            <a:off x="4021138" y="4191000"/>
            <a:ext cx="3094037" cy="0"/>
          </a:xfrm>
          <a:prstGeom prst="line">
            <a:avLst/>
          </a:prstGeom>
          <a:noFill/>
          <a:ln w="28575">
            <a:solidFill>
              <a:schemeClr val="tx1"/>
            </a:solidFill>
            <a:round/>
            <a:headEnd type="none" w="sm" len="sm"/>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97" name="Text Box 33">
            <a:extLst>
              <a:ext uri="{FF2B5EF4-FFF2-40B4-BE49-F238E27FC236}">
                <a16:creationId xmlns:a16="http://schemas.microsoft.com/office/drawing/2014/main" id="{4B129AF4-28A5-4BA0-9EB6-0986951A405B}"/>
              </a:ext>
            </a:extLst>
          </p:cNvPr>
          <p:cNvSpPr txBox="1">
            <a:spLocks noChangeArrowheads="1"/>
          </p:cNvSpPr>
          <p:nvPr/>
        </p:nvSpPr>
        <p:spPr bwMode="auto">
          <a:xfrm>
            <a:off x="2971800" y="5510213"/>
            <a:ext cx="1439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Association</a:t>
            </a:r>
          </a:p>
        </p:txBody>
      </p:sp>
      <p:sp>
        <p:nvSpPr>
          <p:cNvPr id="139298" name="Line 34">
            <a:extLst>
              <a:ext uri="{FF2B5EF4-FFF2-40B4-BE49-F238E27FC236}">
                <a16:creationId xmlns:a16="http://schemas.microsoft.com/office/drawing/2014/main" id="{1DDE8478-E3C1-4D5B-9FAE-FEE92AB42D62}"/>
              </a:ext>
            </a:extLst>
          </p:cNvPr>
          <p:cNvSpPr>
            <a:spLocks noChangeShapeType="1"/>
          </p:cNvSpPr>
          <p:nvPr/>
        </p:nvSpPr>
        <p:spPr bwMode="auto">
          <a:xfrm flipV="1">
            <a:off x="4021138" y="4191000"/>
            <a:ext cx="1236662" cy="1217613"/>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299" name="Text Box 35">
            <a:extLst>
              <a:ext uri="{FF2B5EF4-FFF2-40B4-BE49-F238E27FC236}">
                <a16:creationId xmlns:a16="http://schemas.microsoft.com/office/drawing/2014/main" id="{DBBAC244-34BA-460E-9305-3B5D25268426}"/>
              </a:ext>
            </a:extLst>
          </p:cNvPr>
          <p:cNvSpPr txBox="1">
            <a:spLocks noChangeArrowheads="1"/>
          </p:cNvSpPr>
          <p:nvPr/>
        </p:nvSpPr>
        <p:spPr bwMode="auto">
          <a:xfrm>
            <a:off x="381000" y="1676400"/>
            <a:ext cx="196215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a:solidFill>
                  <a:schemeClr val="tx2"/>
                </a:solidFill>
              </a:rPr>
              <a:t>Collaboration</a:t>
            </a:r>
          </a:p>
          <a:p>
            <a:pPr algn="l" rtl="0" eaLnBrk="0" hangingPunct="0"/>
            <a:r>
              <a:rPr lang="en-US" altLang="en-US" sz="2400" b="1">
                <a:solidFill>
                  <a:schemeClr val="tx2"/>
                </a:solidFill>
              </a:rPr>
              <a:t>Diagram</a:t>
            </a:r>
          </a:p>
        </p:txBody>
      </p:sp>
      <p:sp>
        <p:nvSpPr>
          <p:cNvPr id="139300" name="Text Box 36">
            <a:extLst>
              <a:ext uri="{FF2B5EF4-FFF2-40B4-BE49-F238E27FC236}">
                <a16:creationId xmlns:a16="http://schemas.microsoft.com/office/drawing/2014/main" id="{E259C9D5-0677-4AAD-A092-C959DC802B22}"/>
              </a:ext>
            </a:extLst>
          </p:cNvPr>
          <p:cNvSpPr txBox="1">
            <a:spLocks noChangeArrowheads="1"/>
          </p:cNvSpPr>
          <p:nvPr/>
        </p:nvSpPr>
        <p:spPr bwMode="auto">
          <a:xfrm>
            <a:off x="381000" y="3886200"/>
            <a:ext cx="1220788"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400" b="1">
                <a:solidFill>
                  <a:schemeClr val="tx2"/>
                </a:solidFill>
              </a:rPr>
              <a:t>Class</a:t>
            </a:r>
          </a:p>
          <a:p>
            <a:pPr algn="l" rtl="0" eaLnBrk="0" hangingPunct="0"/>
            <a:r>
              <a:rPr lang="en-US" altLang="en-US" sz="2400" b="1">
                <a:solidFill>
                  <a:schemeClr val="tx2"/>
                </a:solidFill>
              </a:rPr>
              <a:t>Diagram</a:t>
            </a:r>
          </a:p>
        </p:txBody>
      </p:sp>
      <p:sp>
        <p:nvSpPr>
          <p:cNvPr id="139301" name="Line 37">
            <a:extLst>
              <a:ext uri="{FF2B5EF4-FFF2-40B4-BE49-F238E27FC236}">
                <a16:creationId xmlns:a16="http://schemas.microsoft.com/office/drawing/2014/main" id="{0847B0F3-9D37-41B4-9BA6-73863445AA8F}"/>
              </a:ext>
            </a:extLst>
          </p:cNvPr>
          <p:cNvSpPr>
            <a:spLocks noChangeShapeType="1"/>
          </p:cNvSpPr>
          <p:nvPr/>
        </p:nvSpPr>
        <p:spPr bwMode="auto">
          <a:xfrm>
            <a:off x="152400" y="3581400"/>
            <a:ext cx="8839200" cy="0"/>
          </a:xfrm>
          <a:prstGeom prst="line">
            <a:avLst/>
          </a:prstGeom>
          <a:noFill/>
          <a:ln w="38100">
            <a:solidFill>
              <a:schemeClr val="tx2"/>
            </a:solidFill>
            <a:prstDash val="dashDot"/>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302" name="Text Box 38">
            <a:extLst>
              <a:ext uri="{FF2B5EF4-FFF2-40B4-BE49-F238E27FC236}">
                <a16:creationId xmlns:a16="http://schemas.microsoft.com/office/drawing/2014/main" id="{235C7C60-F6CA-48E9-B129-6A4D24D20853}"/>
              </a:ext>
            </a:extLst>
          </p:cNvPr>
          <p:cNvSpPr txBox="1">
            <a:spLocks noChangeArrowheads="1"/>
          </p:cNvSpPr>
          <p:nvPr/>
        </p:nvSpPr>
        <p:spPr bwMode="auto">
          <a:xfrm>
            <a:off x="6629400" y="38100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0..*</a:t>
            </a:r>
          </a:p>
        </p:txBody>
      </p:sp>
      <p:sp>
        <p:nvSpPr>
          <p:cNvPr id="139303" name="Text Box 39">
            <a:extLst>
              <a:ext uri="{FF2B5EF4-FFF2-40B4-BE49-F238E27FC236}">
                <a16:creationId xmlns:a16="http://schemas.microsoft.com/office/drawing/2014/main" id="{361AACB3-2B04-4721-A87B-7B0A69504191}"/>
              </a:ext>
            </a:extLst>
          </p:cNvPr>
          <p:cNvSpPr txBox="1">
            <a:spLocks noChangeArrowheads="1"/>
          </p:cNvSpPr>
          <p:nvPr/>
        </p:nvSpPr>
        <p:spPr bwMode="auto">
          <a:xfrm>
            <a:off x="5486400" y="4191000"/>
            <a:ext cx="2057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Prime suppliers</a:t>
            </a:r>
          </a:p>
        </p:txBody>
      </p:sp>
      <p:sp>
        <p:nvSpPr>
          <p:cNvPr id="139304" name="Text Box 40">
            <a:extLst>
              <a:ext uri="{FF2B5EF4-FFF2-40B4-BE49-F238E27FC236}">
                <a16:creationId xmlns:a16="http://schemas.microsoft.com/office/drawing/2014/main" id="{84A53D31-C893-4335-956A-62A42B1D52E0}"/>
              </a:ext>
            </a:extLst>
          </p:cNvPr>
          <p:cNvSpPr txBox="1">
            <a:spLocks noChangeArrowheads="1"/>
          </p:cNvSpPr>
          <p:nvPr/>
        </p:nvSpPr>
        <p:spPr bwMode="auto">
          <a:xfrm>
            <a:off x="4038600" y="38862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eaLnBrk="0" hangingPunct="0">
              <a:spcBef>
                <a:spcPct val="50000"/>
              </a:spcBef>
            </a:pPr>
            <a:r>
              <a:rPr lang="en-US" altLang="en-US" sz="1600"/>
              <a:t>0..*</a:t>
            </a:r>
          </a:p>
        </p:txBody>
      </p:sp>
      <p:sp>
        <p:nvSpPr>
          <p:cNvPr id="139305" name="Text Box 41">
            <a:extLst>
              <a:ext uri="{FF2B5EF4-FFF2-40B4-BE49-F238E27FC236}">
                <a16:creationId xmlns:a16="http://schemas.microsoft.com/office/drawing/2014/main" id="{78A8B09F-A2CF-46FA-A576-5AA9EDBEF5FD}"/>
              </a:ext>
            </a:extLst>
          </p:cNvPr>
          <p:cNvSpPr txBox="1">
            <a:spLocks noChangeArrowheads="1"/>
          </p:cNvSpPr>
          <p:nvPr/>
        </p:nvSpPr>
        <p:spPr bwMode="auto">
          <a:xfrm>
            <a:off x="1905000" y="3048000"/>
            <a:ext cx="704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Client</a:t>
            </a:r>
            <a:endParaRPr lang="en-US" altLang="en-US" sz="2400" b="1" i="1">
              <a:solidFill>
                <a:schemeClr val="accent2"/>
              </a:solidFill>
            </a:endParaRPr>
          </a:p>
        </p:txBody>
      </p:sp>
      <p:sp>
        <p:nvSpPr>
          <p:cNvPr id="139306" name="Line 42">
            <a:extLst>
              <a:ext uri="{FF2B5EF4-FFF2-40B4-BE49-F238E27FC236}">
                <a16:creationId xmlns:a16="http://schemas.microsoft.com/office/drawing/2014/main" id="{3C969598-B1EB-44CB-8F8F-12EAE665877C}"/>
              </a:ext>
            </a:extLst>
          </p:cNvPr>
          <p:cNvSpPr>
            <a:spLocks noChangeShapeType="1"/>
          </p:cNvSpPr>
          <p:nvPr/>
        </p:nvSpPr>
        <p:spPr bwMode="auto">
          <a:xfrm flipV="1">
            <a:off x="2286000" y="2233613"/>
            <a:ext cx="457200" cy="738187"/>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07" name="Line 43">
            <a:extLst>
              <a:ext uri="{FF2B5EF4-FFF2-40B4-BE49-F238E27FC236}">
                <a16:creationId xmlns:a16="http://schemas.microsoft.com/office/drawing/2014/main" id="{00E911C4-AF4D-4C2A-8F2D-6F2ABDEA8EA3}"/>
              </a:ext>
            </a:extLst>
          </p:cNvPr>
          <p:cNvSpPr>
            <a:spLocks noChangeShapeType="1"/>
          </p:cNvSpPr>
          <p:nvPr/>
        </p:nvSpPr>
        <p:spPr bwMode="auto">
          <a:xfrm>
            <a:off x="2209800" y="3481388"/>
            <a:ext cx="685800" cy="557212"/>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08" name="Text Box 44">
            <a:extLst>
              <a:ext uri="{FF2B5EF4-FFF2-40B4-BE49-F238E27FC236}">
                <a16:creationId xmlns:a16="http://schemas.microsoft.com/office/drawing/2014/main" id="{F02563D1-D02A-4D91-86AB-57DA94C44788}"/>
              </a:ext>
            </a:extLst>
          </p:cNvPr>
          <p:cNvSpPr txBox="1">
            <a:spLocks noChangeArrowheads="1"/>
          </p:cNvSpPr>
          <p:nvPr/>
        </p:nvSpPr>
        <p:spPr bwMode="auto">
          <a:xfrm>
            <a:off x="8001000" y="3071813"/>
            <a:ext cx="1016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rtl="0" eaLnBrk="0" hangingPunct="0"/>
            <a:r>
              <a:rPr lang="en-US" altLang="en-US" sz="2000" b="1" i="1">
                <a:solidFill>
                  <a:schemeClr val="accent2"/>
                </a:solidFill>
              </a:rPr>
              <a:t>Supplier</a:t>
            </a:r>
            <a:endParaRPr lang="en-US" altLang="en-US" sz="2400" b="1" i="1">
              <a:solidFill>
                <a:schemeClr val="accent2"/>
              </a:solidFill>
            </a:endParaRPr>
          </a:p>
        </p:txBody>
      </p:sp>
      <p:sp>
        <p:nvSpPr>
          <p:cNvPr id="139309" name="Line 45">
            <a:extLst>
              <a:ext uri="{FF2B5EF4-FFF2-40B4-BE49-F238E27FC236}">
                <a16:creationId xmlns:a16="http://schemas.microsoft.com/office/drawing/2014/main" id="{E6AB681B-1B64-4851-B512-3A1164C3B383}"/>
              </a:ext>
            </a:extLst>
          </p:cNvPr>
          <p:cNvSpPr>
            <a:spLocks noChangeShapeType="1"/>
          </p:cNvSpPr>
          <p:nvPr/>
        </p:nvSpPr>
        <p:spPr bwMode="auto">
          <a:xfrm flipH="1" flipV="1">
            <a:off x="7924800" y="2133600"/>
            <a:ext cx="457200" cy="862013"/>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10" name="Line 46">
            <a:extLst>
              <a:ext uri="{FF2B5EF4-FFF2-40B4-BE49-F238E27FC236}">
                <a16:creationId xmlns:a16="http://schemas.microsoft.com/office/drawing/2014/main" id="{68957544-FE91-458F-9840-93080E40AE04}"/>
              </a:ext>
            </a:extLst>
          </p:cNvPr>
          <p:cNvSpPr>
            <a:spLocks noChangeShapeType="1"/>
          </p:cNvSpPr>
          <p:nvPr/>
        </p:nvSpPr>
        <p:spPr bwMode="auto">
          <a:xfrm flipH="1">
            <a:off x="7848600" y="3505200"/>
            <a:ext cx="457200" cy="609600"/>
          </a:xfrm>
          <a:prstGeom prst="line">
            <a:avLst/>
          </a:prstGeom>
          <a:noFill/>
          <a:ln w="28575">
            <a:solidFill>
              <a:schemeClr val="accent2"/>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US"/>
          </a:p>
        </p:txBody>
      </p:sp>
      <p:sp>
        <p:nvSpPr>
          <p:cNvPr id="139311" name="AutoShape 47">
            <a:extLst>
              <a:ext uri="{FF2B5EF4-FFF2-40B4-BE49-F238E27FC236}">
                <a16:creationId xmlns:a16="http://schemas.microsoft.com/office/drawing/2014/main" id="{D51CE1E8-C863-4845-AFF0-B395E9052D9A}"/>
              </a:ext>
            </a:extLst>
          </p:cNvPr>
          <p:cNvSpPr>
            <a:spLocks noChangeArrowheads="1"/>
          </p:cNvSpPr>
          <p:nvPr/>
        </p:nvSpPr>
        <p:spPr bwMode="auto">
          <a:xfrm rot="5400000">
            <a:off x="5029200" y="3200400"/>
            <a:ext cx="685800" cy="533400"/>
          </a:xfrm>
          <a:prstGeom prst="rightArrow">
            <a:avLst>
              <a:gd name="adj1" fmla="val 54759"/>
              <a:gd name="adj2" fmla="val 78869"/>
            </a:avLst>
          </a:prstGeom>
          <a:solidFill>
            <a:srgbClr val="FF00FF"/>
          </a:solidFill>
          <a:ln>
            <a:noFill/>
          </a:ln>
          <a:effectLst/>
          <a:extLs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2">
            <a:extLst>
              <a:ext uri="{FF2B5EF4-FFF2-40B4-BE49-F238E27FC236}">
                <a16:creationId xmlns:a16="http://schemas.microsoft.com/office/drawing/2014/main" id="{A47AE316-0BFA-4D4A-8C18-AEBF26A4F1E1}"/>
              </a:ext>
            </a:extLst>
          </p:cNvPr>
          <p:cNvSpPr txBox="1">
            <a:spLocks noChangeArrowheads="1"/>
          </p:cNvSpPr>
          <p:nvPr/>
        </p:nvSpPr>
        <p:spPr bwMode="auto">
          <a:xfrm>
            <a:off x="457200" y="2286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3600"/>
              <a:t> </a:t>
            </a:r>
            <a:r>
              <a:rPr lang="en-US" altLang="en-US" sz="2400"/>
              <a:t>Finding relationships</a:t>
            </a:r>
            <a:endParaRPr lang="en-US" altLang="en-US" sz="24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A4A5A0BF-06D5-4637-89F3-311230F16663}"/>
              </a:ext>
            </a:extLst>
          </p:cNvPr>
          <p:cNvSpPr>
            <a:spLocks noGrp="1" noChangeArrowheads="1"/>
          </p:cNvSpPr>
          <p:nvPr>
            <p:ph type="title"/>
          </p:nvPr>
        </p:nvSpPr>
        <p:spPr/>
        <p:txBody>
          <a:bodyPr/>
          <a:lstStyle/>
          <a:p>
            <a:pPr rtl="0"/>
            <a:r>
              <a:rPr lang="en-US" altLang="en-US"/>
              <a:t>  </a:t>
            </a:r>
          </a:p>
        </p:txBody>
      </p:sp>
      <p:sp>
        <p:nvSpPr>
          <p:cNvPr id="141315" name="Rectangle 3">
            <a:extLst>
              <a:ext uri="{FF2B5EF4-FFF2-40B4-BE49-F238E27FC236}">
                <a16:creationId xmlns:a16="http://schemas.microsoft.com/office/drawing/2014/main" id="{88204908-2640-4976-8C64-B5AC03796541}"/>
              </a:ext>
            </a:extLst>
          </p:cNvPr>
          <p:cNvSpPr>
            <a:spLocks noGrp="1" noChangeArrowheads="1"/>
          </p:cNvSpPr>
          <p:nvPr>
            <p:ph idx="1"/>
          </p:nvPr>
        </p:nvSpPr>
        <p:spPr/>
        <p:txBody>
          <a:bodyPr/>
          <a:lstStyle/>
          <a:p>
            <a:pPr algn="l" rtl="0">
              <a:buFontTx/>
              <a:buNone/>
            </a:pPr>
            <a:r>
              <a:rPr lang="en-US" altLang="en-US" dirty="0"/>
              <a:t>  </a:t>
            </a:r>
          </a:p>
        </p:txBody>
      </p:sp>
      <p:sp>
        <p:nvSpPr>
          <p:cNvPr id="60" name="Slide Number Placeholder 5">
            <a:extLst>
              <a:ext uri="{FF2B5EF4-FFF2-40B4-BE49-F238E27FC236}">
                <a16:creationId xmlns:a16="http://schemas.microsoft.com/office/drawing/2014/main" id="{76991D5F-14DD-45B3-A4DD-D740B37B38CE}"/>
              </a:ext>
            </a:extLst>
          </p:cNvPr>
          <p:cNvSpPr>
            <a:spLocks noGrp="1"/>
          </p:cNvSpPr>
          <p:nvPr>
            <p:ph type="sldNum" sz="quarter" idx="12"/>
          </p:nvPr>
        </p:nvSpPr>
        <p:spPr/>
        <p:txBody>
          <a:bodyPr/>
          <a:lstStyle/>
          <a:p>
            <a:fld id="{3627513C-670B-412C-BE80-8943A0EDE72D}" type="slidenum">
              <a:rPr lang="ar-SA" altLang="en-US"/>
              <a:pPr/>
              <a:t>84</a:t>
            </a:fld>
            <a:endParaRPr lang="en-US" altLang="en-US"/>
          </a:p>
        </p:txBody>
      </p:sp>
      <p:grpSp>
        <p:nvGrpSpPr>
          <p:cNvPr id="141317" name="Group 5">
            <a:extLst>
              <a:ext uri="{FF2B5EF4-FFF2-40B4-BE49-F238E27FC236}">
                <a16:creationId xmlns:a16="http://schemas.microsoft.com/office/drawing/2014/main" id="{0273486C-FB3A-48E2-9FD8-7C0EB27C38D6}"/>
              </a:ext>
            </a:extLst>
          </p:cNvPr>
          <p:cNvGrpSpPr>
            <a:grpSpLocks/>
          </p:cNvGrpSpPr>
          <p:nvPr/>
        </p:nvGrpSpPr>
        <p:grpSpPr bwMode="auto">
          <a:xfrm>
            <a:off x="808038" y="1327150"/>
            <a:ext cx="7134225" cy="5195888"/>
            <a:chOff x="509" y="836"/>
            <a:chExt cx="4494" cy="3273"/>
          </a:xfrm>
        </p:grpSpPr>
        <p:sp>
          <p:nvSpPr>
            <p:cNvPr id="141318" name="Rectangle 6">
              <a:extLst>
                <a:ext uri="{FF2B5EF4-FFF2-40B4-BE49-F238E27FC236}">
                  <a16:creationId xmlns:a16="http://schemas.microsoft.com/office/drawing/2014/main" id="{2EC66E14-68AE-4C25-A33A-7B49FEB81633}"/>
                </a:ext>
              </a:extLst>
            </p:cNvPr>
            <p:cNvSpPr>
              <a:spLocks noChangeArrowheads="1"/>
            </p:cNvSpPr>
            <p:nvPr/>
          </p:nvSpPr>
          <p:spPr bwMode="auto">
            <a:xfrm>
              <a:off x="509" y="959"/>
              <a:ext cx="1392"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19" name="Rectangle 7">
              <a:extLst>
                <a:ext uri="{FF2B5EF4-FFF2-40B4-BE49-F238E27FC236}">
                  <a16:creationId xmlns:a16="http://schemas.microsoft.com/office/drawing/2014/main" id="{0A84E430-65CB-4FAF-9B64-59BCC196771F}"/>
                </a:ext>
              </a:extLst>
            </p:cNvPr>
            <p:cNvSpPr>
              <a:spLocks noChangeArrowheads="1"/>
            </p:cNvSpPr>
            <p:nvPr/>
          </p:nvSpPr>
          <p:spPr bwMode="auto">
            <a:xfrm>
              <a:off x="967" y="1123"/>
              <a:ext cx="47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MainForm</a:t>
              </a:r>
              <a:endParaRPr lang="en-US" altLang="en-US"/>
            </a:p>
          </p:txBody>
        </p:sp>
        <p:sp>
          <p:nvSpPr>
            <p:cNvPr id="141320" name="Rectangle 8">
              <a:extLst>
                <a:ext uri="{FF2B5EF4-FFF2-40B4-BE49-F238E27FC236}">
                  <a16:creationId xmlns:a16="http://schemas.microsoft.com/office/drawing/2014/main" id="{37C6E377-F1C9-40B3-A76B-99E7C199BA28}"/>
                </a:ext>
              </a:extLst>
            </p:cNvPr>
            <p:cNvSpPr>
              <a:spLocks noChangeArrowheads="1"/>
            </p:cNvSpPr>
            <p:nvPr/>
          </p:nvSpPr>
          <p:spPr bwMode="auto">
            <a:xfrm>
              <a:off x="509" y="1263"/>
              <a:ext cx="1392"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1" name="Rectangle 9">
              <a:extLst>
                <a:ext uri="{FF2B5EF4-FFF2-40B4-BE49-F238E27FC236}">
                  <a16:creationId xmlns:a16="http://schemas.microsoft.com/office/drawing/2014/main" id="{6D2139DC-1023-4593-8176-439178F51CF8}"/>
                </a:ext>
              </a:extLst>
            </p:cNvPr>
            <p:cNvSpPr>
              <a:spLocks noChangeArrowheads="1"/>
            </p:cNvSpPr>
            <p:nvPr/>
          </p:nvSpPr>
          <p:spPr bwMode="auto">
            <a:xfrm>
              <a:off x="509" y="1328"/>
              <a:ext cx="1392"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2" name="Rectangle 10">
              <a:extLst>
                <a:ext uri="{FF2B5EF4-FFF2-40B4-BE49-F238E27FC236}">
                  <a16:creationId xmlns:a16="http://schemas.microsoft.com/office/drawing/2014/main" id="{9C383AB4-A8C7-4B3E-B887-F1985E08FDCE}"/>
                </a:ext>
              </a:extLst>
            </p:cNvPr>
            <p:cNvSpPr>
              <a:spLocks noChangeArrowheads="1"/>
            </p:cNvSpPr>
            <p:nvPr/>
          </p:nvSpPr>
          <p:spPr bwMode="auto">
            <a:xfrm>
              <a:off x="534" y="1410"/>
              <a:ext cx="129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select maintain schedule()</a:t>
              </a:r>
              <a:endParaRPr lang="en-US" altLang="en-US"/>
            </a:p>
          </p:txBody>
        </p:sp>
        <p:sp>
          <p:nvSpPr>
            <p:cNvPr id="141323" name="Rectangle 11">
              <a:extLst>
                <a:ext uri="{FF2B5EF4-FFF2-40B4-BE49-F238E27FC236}">
                  <a16:creationId xmlns:a16="http://schemas.microsoft.com/office/drawing/2014/main" id="{0FE9BFCD-9ABA-4900-A83A-EF3D7906526E}"/>
                </a:ext>
              </a:extLst>
            </p:cNvPr>
            <p:cNvSpPr>
              <a:spLocks noChangeArrowheads="1"/>
            </p:cNvSpPr>
            <p:nvPr/>
          </p:nvSpPr>
          <p:spPr bwMode="auto">
            <a:xfrm>
              <a:off x="861" y="992"/>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sp>
          <p:nvSpPr>
            <p:cNvPr id="141324" name="Rectangle 12">
              <a:extLst>
                <a:ext uri="{FF2B5EF4-FFF2-40B4-BE49-F238E27FC236}">
                  <a16:creationId xmlns:a16="http://schemas.microsoft.com/office/drawing/2014/main" id="{F62F01A2-0ABD-4974-9381-F505BDE2B324}"/>
                </a:ext>
              </a:extLst>
            </p:cNvPr>
            <p:cNvSpPr>
              <a:spLocks noChangeArrowheads="1"/>
            </p:cNvSpPr>
            <p:nvPr/>
          </p:nvSpPr>
          <p:spPr bwMode="auto">
            <a:xfrm>
              <a:off x="2768" y="836"/>
              <a:ext cx="2235" cy="886"/>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5" name="Rectangle 13">
              <a:extLst>
                <a:ext uri="{FF2B5EF4-FFF2-40B4-BE49-F238E27FC236}">
                  <a16:creationId xmlns:a16="http://schemas.microsoft.com/office/drawing/2014/main" id="{342FCD80-A29B-47CE-A5F8-84C347370CD3}"/>
                </a:ext>
              </a:extLst>
            </p:cNvPr>
            <p:cNvSpPr>
              <a:spLocks noChangeArrowheads="1"/>
            </p:cNvSpPr>
            <p:nvPr/>
          </p:nvSpPr>
          <p:spPr bwMode="auto">
            <a:xfrm>
              <a:off x="3341" y="1000"/>
              <a:ext cx="1072"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MaintainScheduleForm</a:t>
              </a:r>
              <a:endParaRPr lang="en-US" altLang="en-US"/>
            </a:p>
          </p:txBody>
        </p:sp>
        <p:sp>
          <p:nvSpPr>
            <p:cNvPr id="141326" name="Rectangle 14">
              <a:extLst>
                <a:ext uri="{FF2B5EF4-FFF2-40B4-BE49-F238E27FC236}">
                  <a16:creationId xmlns:a16="http://schemas.microsoft.com/office/drawing/2014/main" id="{58F8768A-5AD7-4442-A9D9-0D07F9A89694}"/>
                </a:ext>
              </a:extLst>
            </p:cNvPr>
            <p:cNvSpPr>
              <a:spLocks noChangeArrowheads="1"/>
            </p:cNvSpPr>
            <p:nvPr/>
          </p:nvSpPr>
          <p:spPr bwMode="auto">
            <a:xfrm>
              <a:off x="2768" y="1263"/>
              <a:ext cx="2235" cy="459"/>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7" name="Rectangle 15">
              <a:extLst>
                <a:ext uri="{FF2B5EF4-FFF2-40B4-BE49-F238E27FC236}">
                  <a16:creationId xmlns:a16="http://schemas.microsoft.com/office/drawing/2014/main" id="{66C825DB-D2FD-4504-824A-902ED41FB1C8}"/>
                </a:ext>
              </a:extLst>
            </p:cNvPr>
            <p:cNvSpPr>
              <a:spLocks noChangeArrowheads="1"/>
            </p:cNvSpPr>
            <p:nvPr/>
          </p:nvSpPr>
          <p:spPr bwMode="auto">
            <a:xfrm>
              <a:off x="2768" y="1328"/>
              <a:ext cx="2235" cy="394"/>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28" name="Rectangle 16">
              <a:extLst>
                <a:ext uri="{FF2B5EF4-FFF2-40B4-BE49-F238E27FC236}">
                  <a16:creationId xmlns:a16="http://schemas.microsoft.com/office/drawing/2014/main" id="{A54CB933-CD00-42B9-98D0-1A5DC9506FB6}"/>
                </a:ext>
              </a:extLst>
            </p:cNvPr>
            <p:cNvSpPr>
              <a:spLocks noChangeArrowheads="1"/>
            </p:cNvSpPr>
            <p:nvPr/>
          </p:nvSpPr>
          <p:spPr bwMode="auto">
            <a:xfrm>
              <a:off x="2793" y="1410"/>
              <a:ext cx="4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 open()</a:t>
              </a:r>
              <a:endParaRPr lang="en-US" altLang="en-US"/>
            </a:p>
          </p:txBody>
        </p:sp>
        <p:sp>
          <p:nvSpPr>
            <p:cNvPr id="141329" name="Rectangle 17">
              <a:extLst>
                <a:ext uri="{FF2B5EF4-FFF2-40B4-BE49-F238E27FC236}">
                  <a16:creationId xmlns:a16="http://schemas.microsoft.com/office/drawing/2014/main" id="{E6CE0E62-7A32-4F4C-B210-3AEB8A1D076E}"/>
                </a:ext>
              </a:extLst>
            </p:cNvPr>
            <p:cNvSpPr>
              <a:spLocks noChangeArrowheads="1"/>
            </p:cNvSpPr>
            <p:nvPr/>
          </p:nvSpPr>
          <p:spPr bwMode="auto">
            <a:xfrm>
              <a:off x="2793" y="1541"/>
              <a:ext cx="213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 select 4 primary and 2 alternate offerings()</a:t>
              </a:r>
              <a:endParaRPr lang="en-US" altLang="en-US"/>
            </a:p>
          </p:txBody>
        </p:sp>
        <p:sp>
          <p:nvSpPr>
            <p:cNvPr id="141330" name="Rectangle 18">
              <a:extLst>
                <a:ext uri="{FF2B5EF4-FFF2-40B4-BE49-F238E27FC236}">
                  <a16:creationId xmlns:a16="http://schemas.microsoft.com/office/drawing/2014/main" id="{09171C84-4571-4C57-9604-F091C23D3C3C}"/>
                </a:ext>
              </a:extLst>
            </p:cNvPr>
            <p:cNvSpPr>
              <a:spLocks noChangeArrowheads="1"/>
            </p:cNvSpPr>
            <p:nvPr/>
          </p:nvSpPr>
          <p:spPr bwMode="auto">
            <a:xfrm>
              <a:off x="3538" y="869"/>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sp>
          <p:nvSpPr>
            <p:cNvPr id="141331" name="Rectangle 19">
              <a:extLst>
                <a:ext uri="{FF2B5EF4-FFF2-40B4-BE49-F238E27FC236}">
                  <a16:creationId xmlns:a16="http://schemas.microsoft.com/office/drawing/2014/main" id="{5D30B7B1-A874-4FD6-9386-5B03478FAAEA}"/>
                </a:ext>
              </a:extLst>
            </p:cNvPr>
            <p:cNvSpPr>
              <a:spLocks noChangeArrowheads="1"/>
            </p:cNvSpPr>
            <p:nvPr/>
          </p:nvSpPr>
          <p:spPr bwMode="auto">
            <a:xfrm>
              <a:off x="1917" y="1353"/>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32" name="Rectangle 20">
              <a:extLst>
                <a:ext uri="{FF2B5EF4-FFF2-40B4-BE49-F238E27FC236}">
                  <a16:creationId xmlns:a16="http://schemas.microsoft.com/office/drawing/2014/main" id="{5CFC5871-AD8B-45D6-A30D-F663CDE2A151}"/>
                </a:ext>
              </a:extLst>
            </p:cNvPr>
            <p:cNvSpPr>
              <a:spLocks noChangeArrowheads="1"/>
            </p:cNvSpPr>
            <p:nvPr/>
          </p:nvSpPr>
          <p:spPr bwMode="auto">
            <a:xfrm>
              <a:off x="2544" y="1344"/>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0..1</a:t>
              </a:r>
              <a:endParaRPr lang="en-US" altLang="en-US"/>
            </a:p>
          </p:txBody>
        </p:sp>
        <p:sp>
          <p:nvSpPr>
            <p:cNvPr id="141333" name="Rectangle 21">
              <a:extLst>
                <a:ext uri="{FF2B5EF4-FFF2-40B4-BE49-F238E27FC236}">
                  <a16:creationId xmlns:a16="http://schemas.microsoft.com/office/drawing/2014/main" id="{6715EF24-A585-4E78-A2ED-8836AD683E2D}"/>
                </a:ext>
              </a:extLst>
            </p:cNvPr>
            <p:cNvSpPr>
              <a:spLocks noChangeArrowheads="1"/>
            </p:cNvSpPr>
            <p:nvPr/>
          </p:nvSpPr>
          <p:spPr bwMode="auto">
            <a:xfrm>
              <a:off x="1917" y="1353"/>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grpSp>
          <p:nvGrpSpPr>
            <p:cNvPr id="141334" name="Group 22">
              <a:extLst>
                <a:ext uri="{FF2B5EF4-FFF2-40B4-BE49-F238E27FC236}">
                  <a16:creationId xmlns:a16="http://schemas.microsoft.com/office/drawing/2014/main" id="{7E3B6B6E-F7C1-42F6-B315-BD909003C55C}"/>
                </a:ext>
              </a:extLst>
            </p:cNvPr>
            <p:cNvGrpSpPr>
              <a:grpSpLocks/>
            </p:cNvGrpSpPr>
            <p:nvPr/>
          </p:nvGrpSpPr>
          <p:grpSpPr bwMode="auto">
            <a:xfrm>
              <a:off x="1248" y="2208"/>
              <a:ext cx="1187" cy="632"/>
              <a:chOff x="1115" y="2345"/>
              <a:chExt cx="1187" cy="632"/>
            </a:xfrm>
          </p:grpSpPr>
          <p:sp>
            <p:nvSpPr>
              <p:cNvPr id="141335" name="Rectangle 23">
                <a:extLst>
                  <a:ext uri="{FF2B5EF4-FFF2-40B4-BE49-F238E27FC236}">
                    <a16:creationId xmlns:a16="http://schemas.microsoft.com/office/drawing/2014/main" id="{1C4C5E78-C3D8-468D-8D00-497155ECD56C}"/>
                  </a:ext>
                </a:extLst>
              </p:cNvPr>
              <p:cNvSpPr>
                <a:spLocks noChangeArrowheads="1"/>
              </p:cNvSpPr>
              <p:nvPr/>
            </p:nvSpPr>
            <p:spPr bwMode="auto">
              <a:xfrm>
                <a:off x="1115" y="2345"/>
                <a:ext cx="1187"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6" name="Rectangle 24">
                <a:extLst>
                  <a:ext uri="{FF2B5EF4-FFF2-40B4-BE49-F238E27FC236}">
                    <a16:creationId xmlns:a16="http://schemas.microsoft.com/office/drawing/2014/main" id="{9FE2A189-7B28-4ECE-8C3E-3E93B6632F5E}"/>
                  </a:ext>
                </a:extLst>
              </p:cNvPr>
              <p:cNvSpPr>
                <a:spLocks noChangeArrowheads="1"/>
              </p:cNvSpPr>
              <p:nvPr/>
            </p:nvSpPr>
            <p:spPr bwMode="auto">
              <a:xfrm>
                <a:off x="1172" y="2509"/>
                <a:ext cx="1042"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CourseCatalogSystem</a:t>
                </a:r>
                <a:endParaRPr lang="en-US" altLang="en-US"/>
              </a:p>
            </p:txBody>
          </p:sp>
          <p:sp>
            <p:nvSpPr>
              <p:cNvPr id="141337" name="Rectangle 25">
                <a:extLst>
                  <a:ext uri="{FF2B5EF4-FFF2-40B4-BE49-F238E27FC236}">
                    <a16:creationId xmlns:a16="http://schemas.microsoft.com/office/drawing/2014/main" id="{2A949476-228A-4E10-A09A-C04707BC85F3}"/>
                  </a:ext>
                </a:extLst>
              </p:cNvPr>
              <p:cNvSpPr>
                <a:spLocks noChangeArrowheads="1"/>
              </p:cNvSpPr>
              <p:nvPr/>
            </p:nvSpPr>
            <p:spPr bwMode="auto">
              <a:xfrm>
                <a:off x="1115" y="2649"/>
                <a:ext cx="1187"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8" name="Rectangle 26">
                <a:extLst>
                  <a:ext uri="{FF2B5EF4-FFF2-40B4-BE49-F238E27FC236}">
                    <a16:creationId xmlns:a16="http://schemas.microsoft.com/office/drawing/2014/main" id="{F967966A-4B08-4CD3-A62B-8F5950384E7B}"/>
                  </a:ext>
                </a:extLst>
              </p:cNvPr>
              <p:cNvSpPr>
                <a:spLocks noChangeArrowheads="1"/>
              </p:cNvSpPr>
              <p:nvPr/>
            </p:nvSpPr>
            <p:spPr bwMode="auto">
              <a:xfrm>
                <a:off x="1115" y="2714"/>
                <a:ext cx="1187"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39" name="Rectangle 27">
                <a:extLst>
                  <a:ext uri="{FF2B5EF4-FFF2-40B4-BE49-F238E27FC236}">
                    <a16:creationId xmlns:a16="http://schemas.microsoft.com/office/drawing/2014/main" id="{7DCA532C-6ED8-4157-A86F-C263847A2381}"/>
                  </a:ext>
                </a:extLst>
              </p:cNvPr>
              <p:cNvSpPr>
                <a:spLocks noChangeArrowheads="1"/>
              </p:cNvSpPr>
              <p:nvPr/>
            </p:nvSpPr>
            <p:spPr bwMode="auto">
              <a:xfrm>
                <a:off x="1139" y="2796"/>
                <a:ext cx="107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get course offerings()</a:t>
                </a:r>
                <a:endParaRPr lang="en-US" altLang="en-US"/>
              </a:p>
            </p:txBody>
          </p:sp>
          <p:sp>
            <p:nvSpPr>
              <p:cNvPr id="141340" name="Rectangle 28">
                <a:extLst>
                  <a:ext uri="{FF2B5EF4-FFF2-40B4-BE49-F238E27FC236}">
                    <a16:creationId xmlns:a16="http://schemas.microsoft.com/office/drawing/2014/main" id="{A408B9B2-CF42-47C9-AD76-6C0C73A63BEA}"/>
                  </a:ext>
                </a:extLst>
              </p:cNvPr>
              <p:cNvSpPr>
                <a:spLocks noChangeArrowheads="1"/>
              </p:cNvSpPr>
              <p:nvPr/>
            </p:nvSpPr>
            <p:spPr bwMode="auto">
              <a:xfrm>
                <a:off x="1360" y="2378"/>
                <a:ext cx="679"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&lt;&lt;boundary&gt;&gt;</a:t>
                </a:r>
                <a:endParaRPr lang="en-US" altLang="en-US"/>
              </a:p>
            </p:txBody>
          </p:sp>
        </p:grpSp>
        <p:sp>
          <p:nvSpPr>
            <p:cNvPr id="141341" name="Rectangle 29">
              <a:extLst>
                <a:ext uri="{FF2B5EF4-FFF2-40B4-BE49-F238E27FC236}">
                  <a16:creationId xmlns:a16="http://schemas.microsoft.com/office/drawing/2014/main" id="{B4820464-EEDB-4C7F-AB2D-8C4C3AC7A53C}"/>
                </a:ext>
              </a:extLst>
            </p:cNvPr>
            <p:cNvSpPr>
              <a:spLocks noChangeArrowheads="1"/>
            </p:cNvSpPr>
            <p:nvPr/>
          </p:nvSpPr>
          <p:spPr bwMode="auto">
            <a:xfrm>
              <a:off x="2544" y="2304"/>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42" name="Rectangle 30">
              <a:extLst>
                <a:ext uri="{FF2B5EF4-FFF2-40B4-BE49-F238E27FC236}">
                  <a16:creationId xmlns:a16="http://schemas.microsoft.com/office/drawing/2014/main" id="{6F6E9B4B-F511-4DF5-86EE-928B82E9E368}"/>
                </a:ext>
              </a:extLst>
            </p:cNvPr>
            <p:cNvSpPr>
              <a:spLocks noChangeArrowheads="1"/>
            </p:cNvSpPr>
            <p:nvPr/>
          </p:nvSpPr>
          <p:spPr bwMode="auto">
            <a:xfrm>
              <a:off x="2976" y="2304"/>
              <a:ext cx="15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0..*</a:t>
              </a:r>
              <a:endParaRPr lang="en-US" altLang="en-US"/>
            </a:p>
          </p:txBody>
        </p:sp>
        <p:sp>
          <p:nvSpPr>
            <p:cNvPr id="141343" name="Rectangle 31">
              <a:extLst>
                <a:ext uri="{FF2B5EF4-FFF2-40B4-BE49-F238E27FC236}">
                  <a16:creationId xmlns:a16="http://schemas.microsoft.com/office/drawing/2014/main" id="{37259E4D-EEF2-4411-9036-EB1C778859C5}"/>
                </a:ext>
              </a:extLst>
            </p:cNvPr>
            <p:cNvSpPr>
              <a:spLocks noChangeArrowheads="1"/>
            </p:cNvSpPr>
            <p:nvPr/>
          </p:nvSpPr>
          <p:spPr bwMode="auto">
            <a:xfrm>
              <a:off x="3194" y="2222"/>
              <a:ext cx="1375"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4" name="Rectangle 32">
              <a:extLst>
                <a:ext uri="{FF2B5EF4-FFF2-40B4-BE49-F238E27FC236}">
                  <a16:creationId xmlns:a16="http://schemas.microsoft.com/office/drawing/2014/main" id="{424CD9D6-0F3E-441C-9F96-A559D1083880}"/>
                </a:ext>
              </a:extLst>
            </p:cNvPr>
            <p:cNvSpPr>
              <a:spLocks noChangeArrowheads="1"/>
            </p:cNvSpPr>
            <p:nvPr/>
          </p:nvSpPr>
          <p:spPr bwMode="auto">
            <a:xfrm>
              <a:off x="3374" y="2378"/>
              <a:ext cx="100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RegistrationController</a:t>
              </a:r>
              <a:endParaRPr lang="en-US" altLang="en-US"/>
            </a:p>
          </p:txBody>
        </p:sp>
        <p:sp>
          <p:nvSpPr>
            <p:cNvPr id="141345" name="Rectangle 33">
              <a:extLst>
                <a:ext uri="{FF2B5EF4-FFF2-40B4-BE49-F238E27FC236}">
                  <a16:creationId xmlns:a16="http://schemas.microsoft.com/office/drawing/2014/main" id="{6121DCF9-E2DA-4BF0-A11C-3D1BF049F249}"/>
                </a:ext>
              </a:extLst>
            </p:cNvPr>
            <p:cNvSpPr>
              <a:spLocks noChangeArrowheads="1"/>
            </p:cNvSpPr>
            <p:nvPr/>
          </p:nvSpPr>
          <p:spPr bwMode="auto">
            <a:xfrm>
              <a:off x="3194" y="2526"/>
              <a:ext cx="1375"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6" name="Rectangle 34">
              <a:extLst>
                <a:ext uri="{FF2B5EF4-FFF2-40B4-BE49-F238E27FC236}">
                  <a16:creationId xmlns:a16="http://schemas.microsoft.com/office/drawing/2014/main" id="{DCB6332E-07DD-4E37-8613-D54545ADE779}"/>
                </a:ext>
              </a:extLst>
            </p:cNvPr>
            <p:cNvSpPr>
              <a:spLocks noChangeArrowheads="1"/>
            </p:cNvSpPr>
            <p:nvPr/>
          </p:nvSpPr>
          <p:spPr bwMode="auto">
            <a:xfrm>
              <a:off x="3194" y="2591"/>
              <a:ext cx="1375"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47" name="Rectangle 35">
              <a:extLst>
                <a:ext uri="{FF2B5EF4-FFF2-40B4-BE49-F238E27FC236}">
                  <a16:creationId xmlns:a16="http://schemas.microsoft.com/office/drawing/2014/main" id="{B4C6B024-C273-4685-8D75-EAC7FA807953}"/>
                </a:ext>
              </a:extLst>
            </p:cNvPr>
            <p:cNvSpPr>
              <a:spLocks noChangeArrowheads="1"/>
            </p:cNvSpPr>
            <p:nvPr/>
          </p:nvSpPr>
          <p:spPr bwMode="auto">
            <a:xfrm>
              <a:off x="3216" y="2640"/>
              <a:ext cx="128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add courses to schedule()</a:t>
              </a:r>
            </a:p>
            <a:p>
              <a:pPr algn="l" rtl="0" eaLnBrk="0" hangingPunct="0"/>
              <a:r>
                <a:rPr lang="en-US" altLang="en-US" sz="1300"/>
                <a:t>// get course offerings ()</a:t>
              </a:r>
              <a:endParaRPr lang="en-US" altLang="en-US"/>
            </a:p>
          </p:txBody>
        </p:sp>
        <p:sp>
          <p:nvSpPr>
            <p:cNvPr id="141348" name="Rectangle 36">
              <a:extLst>
                <a:ext uri="{FF2B5EF4-FFF2-40B4-BE49-F238E27FC236}">
                  <a16:creationId xmlns:a16="http://schemas.microsoft.com/office/drawing/2014/main" id="{00BC2677-E032-491E-840E-A49827A2F01C}"/>
                </a:ext>
              </a:extLst>
            </p:cNvPr>
            <p:cNvSpPr>
              <a:spLocks noChangeArrowheads="1"/>
            </p:cNvSpPr>
            <p:nvPr/>
          </p:nvSpPr>
          <p:spPr bwMode="auto">
            <a:xfrm>
              <a:off x="3595" y="2247"/>
              <a:ext cx="557"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&lt;&lt;control&gt;&gt;</a:t>
              </a:r>
              <a:endParaRPr lang="en-US" altLang="en-US"/>
            </a:p>
          </p:txBody>
        </p:sp>
        <p:sp>
          <p:nvSpPr>
            <p:cNvPr id="141349" name="Line 37">
              <a:extLst>
                <a:ext uri="{FF2B5EF4-FFF2-40B4-BE49-F238E27FC236}">
                  <a16:creationId xmlns:a16="http://schemas.microsoft.com/office/drawing/2014/main" id="{3B7044F4-3488-45BE-989A-21FC07E317D6}"/>
                </a:ext>
              </a:extLst>
            </p:cNvPr>
            <p:cNvSpPr>
              <a:spLocks noChangeShapeType="1"/>
            </p:cNvSpPr>
            <p:nvPr/>
          </p:nvSpPr>
          <p:spPr bwMode="auto">
            <a:xfrm flipV="1">
              <a:off x="3881" y="1722"/>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0" name="Rectangle 38">
              <a:extLst>
                <a:ext uri="{FF2B5EF4-FFF2-40B4-BE49-F238E27FC236}">
                  <a16:creationId xmlns:a16="http://schemas.microsoft.com/office/drawing/2014/main" id="{825D5E90-81A9-4AF8-87D6-50F6CE57BF2A}"/>
                </a:ext>
              </a:extLst>
            </p:cNvPr>
            <p:cNvSpPr>
              <a:spLocks noChangeArrowheads="1"/>
            </p:cNvSpPr>
            <p:nvPr/>
          </p:nvSpPr>
          <p:spPr bwMode="auto">
            <a:xfrm>
              <a:off x="3888" y="1776"/>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51" name="Line 39">
              <a:extLst>
                <a:ext uri="{FF2B5EF4-FFF2-40B4-BE49-F238E27FC236}">
                  <a16:creationId xmlns:a16="http://schemas.microsoft.com/office/drawing/2014/main" id="{A2BC5FAD-0DA5-455C-A930-310D5AB925CE}"/>
                </a:ext>
              </a:extLst>
            </p:cNvPr>
            <p:cNvSpPr>
              <a:spLocks noChangeShapeType="1"/>
            </p:cNvSpPr>
            <p:nvPr/>
          </p:nvSpPr>
          <p:spPr bwMode="auto">
            <a:xfrm>
              <a:off x="3881" y="1968"/>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2" name="Rectangle 40">
              <a:extLst>
                <a:ext uri="{FF2B5EF4-FFF2-40B4-BE49-F238E27FC236}">
                  <a16:creationId xmlns:a16="http://schemas.microsoft.com/office/drawing/2014/main" id="{5043476A-F134-4C84-B4A3-AB618C52BBD3}"/>
                </a:ext>
              </a:extLst>
            </p:cNvPr>
            <p:cNvSpPr>
              <a:spLocks noChangeArrowheads="1"/>
            </p:cNvSpPr>
            <p:nvPr/>
          </p:nvSpPr>
          <p:spPr bwMode="auto">
            <a:xfrm>
              <a:off x="3936" y="2064"/>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53" name="Line 41">
              <a:extLst>
                <a:ext uri="{FF2B5EF4-FFF2-40B4-BE49-F238E27FC236}">
                  <a16:creationId xmlns:a16="http://schemas.microsoft.com/office/drawing/2014/main" id="{D083D8EF-A765-4CD5-9014-07642D9A2B34}"/>
                </a:ext>
              </a:extLst>
            </p:cNvPr>
            <p:cNvSpPr>
              <a:spLocks noChangeShapeType="1"/>
            </p:cNvSpPr>
            <p:nvPr/>
          </p:nvSpPr>
          <p:spPr bwMode="auto">
            <a:xfrm flipV="1">
              <a:off x="3881" y="2124"/>
              <a:ext cx="41" cy="9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4" name="Line 42">
              <a:extLst>
                <a:ext uri="{FF2B5EF4-FFF2-40B4-BE49-F238E27FC236}">
                  <a16:creationId xmlns:a16="http://schemas.microsoft.com/office/drawing/2014/main" id="{F0E82A33-492D-41BE-8865-87D3CAD0992A}"/>
                </a:ext>
              </a:extLst>
            </p:cNvPr>
            <p:cNvSpPr>
              <a:spLocks noChangeShapeType="1"/>
            </p:cNvSpPr>
            <p:nvPr/>
          </p:nvSpPr>
          <p:spPr bwMode="auto">
            <a:xfrm flipH="1" flipV="1">
              <a:off x="3849" y="2124"/>
              <a:ext cx="32" cy="9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5" name="Line 43">
              <a:extLst>
                <a:ext uri="{FF2B5EF4-FFF2-40B4-BE49-F238E27FC236}">
                  <a16:creationId xmlns:a16="http://schemas.microsoft.com/office/drawing/2014/main" id="{71823305-63BB-47E9-8331-B359362D6CEA}"/>
                </a:ext>
              </a:extLst>
            </p:cNvPr>
            <p:cNvSpPr>
              <a:spLocks noChangeShapeType="1"/>
            </p:cNvSpPr>
            <p:nvPr/>
          </p:nvSpPr>
          <p:spPr bwMode="auto">
            <a:xfrm flipV="1">
              <a:off x="3881" y="1722"/>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6" name="Line 44">
              <a:extLst>
                <a:ext uri="{FF2B5EF4-FFF2-40B4-BE49-F238E27FC236}">
                  <a16:creationId xmlns:a16="http://schemas.microsoft.com/office/drawing/2014/main" id="{8FDA409C-E89C-48C7-9EA5-FFD991C54427}"/>
                </a:ext>
              </a:extLst>
            </p:cNvPr>
            <p:cNvSpPr>
              <a:spLocks noChangeShapeType="1"/>
            </p:cNvSpPr>
            <p:nvPr/>
          </p:nvSpPr>
          <p:spPr bwMode="auto">
            <a:xfrm>
              <a:off x="3881" y="1968"/>
              <a:ext cx="1" cy="24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57" name="Rectangle 45">
              <a:extLst>
                <a:ext uri="{FF2B5EF4-FFF2-40B4-BE49-F238E27FC236}">
                  <a16:creationId xmlns:a16="http://schemas.microsoft.com/office/drawing/2014/main" id="{F3B0230E-BB88-4ADE-A833-F8A9EA265E84}"/>
                </a:ext>
              </a:extLst>
            </p:cNvPr>
            <p:cNvSpPr>
              <a:spLocks noChangeArrowheads="1"/>
            </p:cNvSpPr>
            <p:nvPr/>
          </p:nvSpPr>
          <p:spPr bwMode="auto">
            <a:xfrm>
              <a:off x="3308" y="3477"/>
              <a:ext cx="1155" cy="632"/>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58" name="Rectangle 46">
              <a:extLst>
                <a:ext uri="{FF2B5EF4-FFF2-40B4-BE49-F238E27FC236}">
                  <a16:creationId xmlns:a16="http://schemas.microsoft.com/office/drawing/2014/main" id="{A959589E-6C80-4B76-89F4-57F3373E4559}"/>
                </a:ext>
              </a:extLst>
            </p:cNvPr>
            <p:cNvSpPr>
              <a:spLocks noChangeArrowheads="1"/>
            </p:cNvSpPr>
            <p:nvPr/>
          </p:nvSpPr>
          <p:spPr bwMode="auto">
            <a:xfrm>
              <a:off x="3660" y="3641"/>
              <a:ext cx="43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Schedule</a:t>
              </a:r>
              <a:endParaRPr lang="en-US" altLang="en-US"/>
            </a:p>
          </p:txBody>
        </p:sp>
        <p:sp>
          <p:nvSpPr>
            <p:cNvPr id="141359" name="Rectangle 47">
              <a:extLst>
                <a:ext uri="{FF2B5EF4-FFF2-40B4-BE49-F238E27FC236}">
                  <a16:creationId xmlns:a16="http://schemas.microsoft.com/office/drawing/2014/main" id="{DA86E361-A578-4A44-B6EB-C9847447231C}"/>
                </a:ext>
              </a:extLst>
            </p:cNvPr>
            <p:cNvSpPr>
              <a:spLocks noChangeArrowheads="1"/>
            </p:cNvSpPr>
            <p:nvPr/>
          </p:nvSpPr>
          <p:spPr bwMode="auto">
            <a:xfrm>
              <a:off x="3308" y="3781"/>
              <a:ext cx="1155" cy="328"/>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0" name="Rectangle 48">
              <a:extLst>
                <a:ext uri="{FF2B5EF4-FFF2-40B4-BE49-F238E27FC236}">
                  <a16:creationId xmlns:a16="http://schemas.microsoft.com/office/drawing/2014/main" id="{0C497F2E-3441-4DC4-8776-EECE5A62D460}"/>
                </a:ext>
              </a:extLst>
            </p:cNvPr>
            <p:cNvSpPr>
              <a:spLocks noChangeArrowheads="1"/>
            </p:cNvSpPr>
            <p:nvPr/>
          </p:nvSpPr>
          <p:spPr bwMode="auto">
            <a:xfrm>
              <a:off x="3308" y="3846"/>
              <a:ext cx="1155" cy="263"/>
            </a:xfrm>
            <a:prstGeom prst="rect">
              <a:avLst/>
            </a:prstGeom>
            <a:noFill/>
            <a:ln w="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1" name="Rectangle 49">
              <a:extLst>
                <a:ext uri="{FF2B5EF4-FFF2-40B4-BE49-F238E27FC236}">
                  <a16:creationId xmlns:a16="http://schemas.microsoft.com/office/drawing/2014/main" id="{619DFFB3-475F-4731-A10E-1AB0D56E7F45}"/>
                </a:ext>
              </a:extLst>
            </p:cNvPr>
            <p:cNvSpPr>
              <a:spLocks noChangeArrowheads="1"/>
            </p:cNvSpPr>
            <p:nvPr/>
          </p:nvSpPr>
          <p:spPr bwMode="auto">
            <a:xfrm>
              <a:off x="3333" y="3928"/>
              <a:ext cx="1090"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 create with offerings()</a:t>
              </a:r>
              <a:endParaRPr lang="en-US" altLang="en-US"/>
            </a:p>
          </p:txBody>
        </p:sp>
        <p:sp>
          <p:nvSpPr>
            <p:cNvPr id="141362" name="Rectangle 50">
              <a:extLst>
                <a:ext uri="{FF2B5EF4-FFF2-40B4-BE49-F238E27FC236}">
                  <a16:creationId xmlns:a16="http://schemas.microsoft.com/office/drawing/2014/main" id="{771A338E-26C0-4AF7-A601-623B521EBB11}"/>
                </a:ext>
              </a:extLst>
            </p:cNvPr>
            <p:cNvSpPr>
              <a:spLocks noChangeArrowheads="1"/>
            </p:cNvSpPr>
            <p:nvPr/>
          </p:nvSpPr>
          <p:spPr bwMode="auto">
            <a:xfrm>
              <a:off x="3619" y="3510"/>
              <a:ext cx="49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rtl="0" eaLnBrk="0" hangingPunct="0"/>
              <a:r>
                <a:rPr lang="en-US" altLang="en-US" sz="1300"/>
                <a:t>&lt;&lt;entity&gt;&gt;</a:t>
              </a:r>
              <a:endParaRPr lang="en-US" altLang="en-US"/>
            </a:p>
          </p:txBody>
        </p:sp>
        <p:sp>
          <p:nvSpPr>
            <p:cNvPr id="141363" name="Line 51">
              <a:extLst>
                <a:ext uri="{FF2B5EF4-FFF2-40B4-BE49-F238E27FC236}">
                  <a16:creationId xmlns:a16="http://schemas.microsoft.com/office/drawing/2014/main" id="{8BD3BD1A-B88F-4675-9FE3-F19C70BF8DD3}"/>
                </a:ext>
              </a:extLst>
            </p:cNvPr>
            <p:cNvSpPr>
              <a:spLocks noChangeShapeType="1"/>
            </p:cNvSpPr>
            <p:nvPr/>
          </p:nvSpPr>
          <p:spPr bwMode="auto">
            <a:xfrm>
              <a:off x="3881" y="3165"/>
              <a:ext cx="1" cy="312"/>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64" name="Rectangle 52">
              <a:extLst>
                <a:ext uri="{FF2B5EF4-FFF2-40B4-BE49-F238E27FC236}">
                  <a16:creationId xmlns:a16="http://schemas.microsoft.com/office/drawing/2014/main" id="{474FDC19-9B39-426B-8C2D-75DF912E61FE}"/>
                </a:ext>
              </a:extLst>
            </p:cNvPr>
            <p:cNvSpPr>
              <a:spLocks noChangeArrowheads="1"/>
            </p:cNvSpPr>
            <p:nvPr/>
          </p:nvSpPr>
          <p:spPr bwMode="auto">
            <a:xfrm>
              <a:off x="3718" y="3297"/>
              <a:ext cx="5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a:t>1</a:t>
              </a:r>
              <a:endParaRPr lang="en-US" altLang="en-US"/>
            </a:p>
          </p:txBody>
        </p:sp>
        <p:sp>
          <p:nvSpPr>
            <p:cNvPr id="141365" name="Line 53">
              <a:extLst>
                <a:ext uri="{FF2B5EF4-FFF2-40B4-BE49-F238E27FC236}">
                  <a16:creationId xmlns:a16="http://schemas.microsoft.com/office/drawing/2014/main" id="{1F24C836-52C2-4601-8174-16D58D59C071}"/>
                </a:ext>
              </a:extLst>
            </p:cNvPr>
            <p:cNvSpPr>
              <a:spLocks noChangeShapeType="1"/>
            </p:cNvSpPr>
            <p:nvPr/>
          </p:nvSpPr>
          <p:spPr bwMode="auto">
            <a:xfrm flipV="1">
              <a:off x="3881" y="2854"/>
              <a:ext cx="1" cy="311"/>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1366" name="Rectangle 54">
              <a:extLst>
                <a:ext uri="{FF2B5EF4-FFF2-40B4-BE49-F238E27FC236}">
                  <a16:creationId xmlns:a16="http://schemas.microsoft.com/office/drawing/2014/main" id="{8A318149-3002-4F1B-BF13-477103622B20}"/>
                </a:ext>
              </a:extLst>
            </p:cNvPr>
            <p:cNvSpPr>
              <a:spLocks noChangeArrowheads="1"/>
            </p:cNvSpPr>
            <p:nvPr/>
          </p:nvSpPr>
          <p:spPr bwMode="auto">
            <a:xfrm>
              <a:off x="3660" y="2903"/>
              <a:ext cx="4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p>
              <a:pPr algn="l" rtl="0" eaLnBrk="0" hangingPunct="0"/>
              <a:r>
                <a:rPr lang="en-US" altLang="en-US" sz="1300" dirty="0"/>
                <a:t>1</a:t>
              </a:r>
              <a:endParaRPr lang="en-US" altLang="en-US" dirty="0"/>
            </a:p>
          </p:txBody>
        </p:sp>
        <p:sp>
          <p:nvSpPr>
            <p:cNvPr id="141367" name="Freeform 55">
              <a:extLst>
                <a:ext uri="{FF2B5EF4-FFF2-40B4-BE49-F238E27FC236}">
                  <a16:creationId xmlns:a16="http://schemas.microsoft.com/office/drawing/2014/main" id="{97300F15-1A4E-4A55-BA75-6AA54FC2600B}"/>
                </a:ext>
              </a:extLst>
            </p:cNvPr>
            <p:cNvSpPr>
              <a:spLocks/>
            </p:cNvSpPr>
            <p:nvPr/>
          </p:nvSpPr>
          <p:spPr bwMode="auto">
            <a:xfrm>
              <a:off x="1901" y="1238"/>
              <a:ext cx="139" cy="82"/>
            </a:xfrm>
            <a:custGeom>
              <a:avLst/>
              <a:gdLst>
                <a:gd name="T0" fmla="*/ 0 w 139"/>
                <a:gd name="T1" fmla="*/ 41 h 82"/>
                <a:gd name="T2" fmla="*/ 73 w 139"/>
                <a:gd name="T3" fmla="*/ 82 h 82"/>
                <a:gd name="T4" fmla="*/ 139 w 139"/>
                <a:gd name="T5" fmla="*/ 41 h 82"/>
                <a:gd name="T6" fmla="*/ 73 w 139"/>
                <a:gd name="T7" fmla="*/ 0 h 82"/>
                <a:gd name="T8" fmla="*/ 0 w 139"/>
                <a:gd name="T9" fmla="*/ 41 h 82"/>
              </a:gdLst>
              <a:ahLst/>
              <a:cxnLst>
                <a:cxn ang="0">
                  <a:pos x="T0" y="T1"/>
                </a:cxn>
                <a:cxn ang="0">
                  <a:pos x="T2" y="T3"/>
                </a:cxn>
                <a:cxn ang="0">
                  <a:pos x="T4" y="T5"/>
                </a:cxn>
                <a:cxn ang="0">
                  <a:pos x="T6" y="T7"/>
                </a:cxn>
                <a:cxn ang="0">
                  <a:pos x="T8" y="T9"/>
                </a:cxn>
              </a:cxnLst>
              <a:rect l="0" t="0" r="r" b="b"/>
              <a:pathLst>
                <a:path w="139" h="82">
                  <a:moveTo>
                    <a:pt x="0" y="41"/>
                  </a:moveTo>
                  <a:lnTo>
                    <a:pt x="73" y="82"/>
                  </a:lnTo>
                  <a:lnTo>
                    <a:pt x="139" y="41"/>
                  </a:lnTo>
                  <a:lnTo>
                    <a:pt x="73" y="0"/>
                  </a:lnTo>
                  <a:lnTo>
                    <a:pt x="0" y="41"/>
                  </a:lnTo>
                  <a:close/>
                </a:path>
              </a:pathLst>
            </a:custGeom>
            <a:noFill/>
            <a:ln w="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368" name="Line 56">
              <a:extLst>
                <a:ext uri="{FF2B5EF4-FFF2-40B4-BE49-F238E27FC236}">
                  <a16:creationId xmlns:a16="http://schemas.microsoft.com/office/drawing/2014/main" id="{A07A33C4-8092-4723-A977-716FDE40BD9E}"/>
                </a:ext>
              </a:extLst>
            </p:cNvPr>
            <p:cNvSpPr>
              <a:spLocks noChangeShapeType="1"/>
            </p:cNvSpPr>
            <p:nvPr/>
          </p:nvSpPr>
          <p:spPr bwMode="auto">
            <a:xfrm>
              <a:off x="2016" y="1279"/>
              <a:ext cx="768" cy="0"/>
            </a:xfrm>
            <a:prstGeom prst="line">
              <a:avLst/>
            </a:prstGeom>
            <a:noFill/>
            <a:ln w="12700">
              <a:solidFill>
                <a:schemeClr val="tx1"/>
              </a:solidFill>
              <a:round/>
              <a:headEnd type="none" w="sm" len="sm"/>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369" name="Line 57">
              <a:extLst>
                <a:ext uri="{FF2B5EF4-FFF2-40B4-BE49-F238E27FC236}">
                  <a16:creationId xmlns:a16="http://schemas.microsoft.com/office/drawing/2014/main" id="{88CBDA5A-0E86-42F6-BD7F-CE4B5AE5B791}"/>
                </a:ext>
              </a:extLst>
            </p:cNvPr>
            <p:cNvSpPr>
              <a:spLocks noChangeShapeType="1"/>
            </p:cNvSpPr>
            <p:nvPr/>
          </p:nvSpPr>
          <p:spPr bwMode="auto">
            <a:xfrm flipH="1">
              <a:off x="2448" y="2496"/>
              <a:ext cx="720" cy="0"/>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1371" name="Text Box 59">
            <a:extLst>
              <a:ext uri="{FF2B5EF4-FFF2-40B4-BE49-F238E27FC236}">
                <a16:creationId xmlns:a16="http://schemas.microsoft.com/office/drawing/2014/main" id="{2A752AF3-863F-409F-B952-868D4D5422C9}"/>
              </a:ext>
            </a:extLst>
          </p:cNvPr>
          <p:cNvSpPr txBox="1">
            <a:spLocks noChangeArrowheads="1"/>
          </p:cNvSpPr>
          <p:nvPr/>
        </p:nvSpPr>
        <p:spPr bwMode="auto">
          <a:xfrm>
            <a:off x="914400" y="685800"/>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b="1"/>
              <a:t>Classes in Register for courses use case</a:t>
            </a:r>
          </a:p>
        </p:txBody>
      </p:sp>
      <p:sp>
        <p:nvSpPr>
          <p:cNvPr id="61" name="Rectangle 2">
            <a:extLst>
              <a:ext uri="{FF2B5EF4-FFF2-40B4-BE49-F238E27FC236}">
                <a16:creationId xmlns:a16="http://schemas.microsoft.com/office/drawing/2014/main" id="{B6D480EE-6CBE-49D6-A67B-23611F0DE856}"/>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A32BDC40-F1F1-4362-9779-E66105257AC2}"/>
              </a:ext>
            </a:extLst>
          </p:cNvPr>
          <p:cNvSpPr>
            <a:spLocks noGrp="1" noChangeArrowheads="1"/>
          </p:cNvSpPr>
          <p:nvPr>
            <p:ph type="title"/>
          </p:nvPr>
        </p:nvSpPr>
        <p:spPr/>
        <p:txBody>
          <a:bodyPr/>
          <a:lstStyle/>
          <a:p>
            <a:r>
              <a:rPr lang="en-US" altLang="en-US"/>
              <a:t>  </a:t>
            </a:r>
          </a:p>
        </p:txBody>
      </p:sp>
      <p:sp>
        <p:nvSpPr>
          <p:cNvPr id="143363" name="Rectangle 3">
            <a:extLst>
              <a:ext uri="{FF2B5EF4-FFF2-40B4-BE49-F238E27FC236}">
                <a16:creationId xmlns:a16="http://schemas.microsoft.com/office/drawing/2014/main" id="{291BB4BE-B519-4BDD-8E24-5CDAA4A0347E}"/>
              </a:ext>
            </a:extLst>
          </p:cNvPr>
          <p:cNvSpPr>
            <a:spLocks noGrp="1" noChangeArrowheads="1"/>
          </p:cNvSpPr>
          <p:nvPr>
            <p:ph idx="1"/>
          </p:nvPr>
        </p:nvSpPr>
        <p:spPr>
          <a:xfrm>
            <a:off x="457200" y="609600"/>
            <a:ext cx="8229600" cy="6248400"/>
          </a:xfrm>
        </p:spPr>
        <p:txBody>
          <a:bodyPr/>
          <a:lstStyle/>
          <a:p>
            <a:pPr algn="just" rtl="0">
              <a:lnSpc>
                <a:spcPct val="80000"/>
              </a:lnSpc>
              <a:buFontTx/>
              <a:buNone/>
            </a:pPr>
            <a:r>
              <a:rPr lang="en-US" altLang="en-US" sz="2000" dirty="0"/>
              <a:t> </a:t>
            </a:r>
            <a:r>
              <a:rPr lang="en-GB" altLang="en-US" sz="2000" dirty="0"/>
              <a:t>The diagram on the previous slide shows classes that collaborate to perform the “Register for Courses” use case, along with their relationships.   </a:t>
            </a:r>
          </a:p>
          <a:p>
            <a:pPr algn="just" rtl="0">
              <a:lnSpc>
                <a:spcPct val="80000"/>
              </a:lnSpc>
            </a:pPr>
            <a:r>
              <a:rPr lang="en-GB" altLang="en-US" sz="2000" dirty="0"/>
              <a:t>The relationships were defined based on the interaction diagrams for the “Register for Courses” use case provided earlier in this module.</a:t>
            </a:r>
          </a:p>
          <a:p>
            <a:pPr algn="just" rtl="0">
              <a:lnSpc>
                <a:spcPct val="80000"/>
              </a:lnSpc>
            </a:pPr>
            <a:r>
              <a:rPr lang="en-US" altLang="en-US" sz="2000" dirty="0"/>
              <a:t>Rationale for relationships: </a:t>
            </a:r>
          </a:p>
          <a:p>
            <a:pPr algn="just" rtl="0">
              <a:lnSpc>
                <a:spcPct val="80000"/>
              </a:lnSpc>
            </a:pPr>
            <a:r>
              <a:rPr lang="en-US" altLang="en-US" sz="2000" dirty="0"/>
              <a:t>From </a:t>
            </a:r>
            <a:r>
              <a:rPr lang="en-US" altLang="en-US" sz="2000" dirty="0" err="1"/>
              <a:t>MainForm</a:t>
            </a:r>
            <a:r>
              <a:rPr lang="en-US" altLang="en-US" sz="2000" dirty="0"/>
              <a:t> to </a:t>
            </a:r>
            <a:r>
              <a:rPr lang="en-US" altLang="en-US" sz="2000" dirty="0" err="1"/>
              <a:t>MaintainScheduleForm</a:t>
            </a:r>
            <a:r>
              <a:rPr lang="en-US" altLang="en-US" sz="2000" dirty="0"/>
              <a:t>:  </a:t>
            </a:r>
            <a:r>
              <a:rPr lang="en-US" altLang="en-US" sz="2000" dirty="0" err="1"/>
              <a:t>MaintainScheduleForm</a:t>
            </a:r>
            <a:r>
              <a:rPr lang="en-US" altLang="en-US" sz="2000" dirty="0"/>
              <a:t> does not make any sense outside of the context of a particular use session.  Only one </a:t>
            </a:r>
            <a:r>
              <a:rPr lang="en-US" altLang="en-US" sz="2000" dirty="0" err="1"/>
              <a:t>MaintainScheduleForm</a:t>
            </a:r>
            <a:r>
              <a:rPr lang="en-US" altLang="en-US" sz="2000" dirty="0"/>
              <a:t> can be active at any one time, or none may be active.</a:t>
            </a:r>
          </a:p>
          <a:p>
            <a:pPr algn="just" rtl="0">
              <a:lnSpc>
                <a:spcPct val="80000"/>
              </a:lnSpc>
            </a:pPr>
            <a:r>
              <a:rPr lang="en-US" altLang="en-US" sz="2000" dirty="0"/>
              <a:t>From </a:t>
            </a:r>
            <a:r>
              <a:rPr lang="en-US" altLang="en-US" sz="2000" dirty="0" err="1"/>
              <a:t>MaintainScheduleForm</a:t>
            </a:r>
            <a:r>
              <a:rPr lang="en-US" altLang="en-US" sz="2000" dirty="0"/>
              <a:t> to Registration Controller: There is one controller for each Schedule being created (e.g., each Student registration session). </a:t>
            </a:r>
          </a:p>
          <a:p>
            <a:pPr algn="just" rtl="0">
              <a:lnSpc>
                <a:spcPct val="80000"/>
              </a:lnSpc>
            </a:pPr>
            <a:r>
              <a:rPr lang="en-US" altLang="en-US" sz="2000" dirty="0"/>
              <a:t>From </a:t>
            </a:r>
            <a:r>
              <a:rPr lang="en-US" altLang="en-US" sz="2000" dirty="0" err="1"/>
              <a:t>MaintainScheduleForm</a:t>
            </a:r>
            <a:r>
              <a:rPr lang="en-US" altLang="en-US" sz="2000" dirty="0"/>
              <a:t> to </a:t>
            </a:r>
            <a:r>
              <a:rPr lang="en-US" altLang="en-US" sz="2000" dirty="0" err="1"/>
              <a:t>CourseCatalogSystem</a:t>
            </a:r>
            <a:r>
              <a:rPr lang="en-US" altLang="en-US" sz="2000" dirty="0"/>
              <a:t>:  There’s only one </a:t>
            </a:r>
            <a:r>
              <a:rPr lang="en-US" altLang="en-US" sz="2000" dirty="0" err="1"/>
              <a:t>CourseCatalogSystem</a:t>
            </a:r>
            <a:r>
              <a:rPr lang="en-US" altLang="en-US" sz="2000" dirty="0"/>
              <a:t> instance for possibly many </a:t>
            </a:r>
            <a:r>
              <a:rPr lang="en-US" altLang="en-US" sz="2000" dirty="0" err="1"/>
              <a:t>MaintainScheduleForms</a:t>
            </a:r>
            <a:r>
              <a:rPr lang="en-US" altLang="en-US" sz="2000" dirty="0"/>
              <a:t>.  This serializes access to the legacy system.  Many </a:t>
            </a:r>
            <a:r>
              <a:rPr lang="en-US" altLang="en-US" sz="2000" dirty="0" err="1"/>
              <a:t>MaintainScheduleForms</a:t>
            </a:r>
            <a:r>
              <a:rPr lang="en-US" altLang="en-US" sz="2000" dirty="0"/>
              <a:t> can be active at one time (for different sessions/students).</a:t>
            </a:r>
          </a:p>
          <a:p>
            <a:pPr algn="just" rtl="0">
              <a:lnSpc>
                <a:spcPct val="80000"/>
              </a:lnSpc>
            </a:pPr>
            <a:r>
              <a:rPr lang="en-US" altLang="en-US" sz="2000" dirty="0"/>
              <a:t>From </a:t>
            </a:r>
            <a:r>
              <a:rPr lang="en-US" altLang="en-US" sz="2000" dirty="0" err="1"/>
              <a:t>RegistrationController</a:t>
            </a:r>
            <a:r>
              <a:rPr lang="en-US" altLang="en-US" sz="2000" dirty="0"/>
              <a:t> to Schedule.  A </a:t>
            </a:r>
            <a:r>
              <a:rPr lang="en-US" altLang="en-US" sz="2000" dirty="0" err="1"/>
              <a:t>RegistrationController</a:t>
            </a:r>
            <a:r>
              <a:rPr lang="en-US" altLang="en-US" sz="2000" dirty="0"/>
              <a:t> deals with one Schedule at a time (the Schedule of the Student that has logged in).</a:t>
            </a:r>
          </a:p>
          <a:p>
            <a:pPr algn="just" rtl="0">
              <a:lnSpc>
                <a:spcPct val="80000"/>
              </a:lnSpc>
            </a:pPr>
            <a:endParaRPr lang="en-US" altLang="en-US" sz="2000" dirty="0"/>
          </a:p>
        </p:txBody>
      </p:sp>
      <p:sp>
        <p:nvSpPr>
          <p:cNvPr id="6" name="Slide Number Placeholder 5">
            <a:extLst>
              <a:ext uri="{FF2B5EF4-FFF2-40B4-BE49-F238E27FC236}">
                <a16:creationId xmlns:a16="http://schemas.microsoft.com/office/drawing/2014/main" id="{3A7CCD03-6B63-4F2B-AAC3-447328507490}"/>
              </a:ext>
            </a:extLst>
          </p:cNvPr>
          <p:cNvSpPr>
            <a:spLocks noGrp="1"/>
          </p:cNvSpPr>
          <p:nvPr>
            <p:ph type="sldNum" sz="quarter" idx="12"/>
          </p:nvPr>
        </p:nvSpPr>
        <p:spPr/>
        <p:txBody>
          <a:bodyPr/>
          <a:lstStyle/>
          <a:p>
            <a:fld id="{94466177-8E62-48B3-A60D-395B65AA389B}" type="slidenum">
              <a:rPr lang="ar-SA" altLang="en-US"/>
              <a:pPr/>
              <a:t>85</a:t>
            </a:fld>
            <a:endParaRPr lang="en-US" altLang="en-US"/>
          </a:p>
        </p:txBody>
      </p:sp>
      <p:sp>
        <p:nvSpPr>
          <p:cNvPr id="7" name="Rectangle 2">
            <a:extLst>
              <a:ext uri="{FF2B5EF4-FFF2-40B4-BE49-F238E27FC236}">
                <a16:creationId xmlns:a16="http://schemas.microsoft.com/office/drawing/2014/main" id="{9A769DE0-492A-476B-9C5C-86EFE7C3A4D4}"/>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a:extLst>
              <a:ext uri="{FF2B5EF4-FFF2-40B4-BE49-F238E27FC236}">
                <a16:creationId xmlns:a16="http://schemas.microsoft.com/office/drawing/2014/main" id="{5CE65A0D-B418-4A20-BB94-D268898A2E0B}"/>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5FE60B41-E22D-4C0A-BCDE-2B425291F34E}"/>
              </a:ext>
            </a:extLst>
          </p:cNvPr>
          <p:cNvSpPr>
            <a:spLocks noGrp="1"/>
          </p:cNvSpPr>
          <p:nvPr>
            <p:ph type="sldNum" sz="quarter" idx="12"/>
          </p:nvPr>
        </p:nvSpPr>
        <p:spPr/>
        <p:txBody>
          <a:bodyPr/>
          <a:lstStyle/>
          <a:p>
            <a:fld id="{7D5E5B19-E79C-4A77-8C6B-F511C974AE05}" type="slidenum">
              <a:rPr lang="ar-SA" altLang="en-US"/>
              <a:pPr/>
              <a:t>86</a:t>
            </a:fld>
            <a:endParaRPr lang="en-US" altLang="en-US"/>
          </a:p>
        </p:txBody>
      </p:sp>
      <p:sp>
        <p:nvSpPr>
          <p:cNvPr id="146437" name="Text Box 5">
            <a:extLst>
              <a:ext uri="{FF2B5EF4-FFF2-40B4-BE49-F238E27FC236}">
                <a16:creationId xmlns:a16="http://schemas.microsoft.com/office/drawing/2014/main" id="{D807D4BB-79A5-4CF0-8499-05BAA0086AEF}"/>
              </a:ext>
            </a:extLst>
          </p:cNvPr>
          <p:cNvSpPr txBox="1">
            <a:spLocks noChangeArrowheads="1"/>
          </p:cNvSpPr>
          <p:nvPr/>
        </p:nvSpPr>
        <p:spPr bwMode="auto">
          <a:xfrm>
            <a:off x="914400" y="789710"/>
            <a:ext cx="6705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a:t> </a:t>
            </a:r>
            <a:r>
              <a:rPr lang="en-US" altLang="en-US" b="1"/>
              <a:t>Classes in Add a Course Offering scenario</a:t>
            </a:r>
            <a:r>
              <a:rPr lang="en-US" altLang="en-US"/>
              <a:t> </a:t>
            </a:r>
            <a:endParaRPr lang="en-US" altLang="en-US" b="1"/>
          </a:p>
          <a:p>
            <a:pPr algn="l" rtl="0">
              <a:spcBef>
                <a:spcPct val="50000"/>
              </a:spcBef>
            </a:pPr>
            <a:endParaRPr lang="en-US" altLang="en-US"/>
          </a:p>
        </p:txBody>
      </p:sp>
      <p:pic>
        <p:nvPicPr>
          <p:cNvPr id="8" name="Picture 6">
            <a:extLst>
              <a:ext uri="{FF2B5EF4-FFF2-40B4-BE49-F238E27FC236}">
                <a16:creationId xmlns:a16="http://schemas.microsoft.com/office/drawing/2014/main" id="{CBB41E9F-0AEB-4178-A706-8BC20349EB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7924800" cy="4953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B61586FE-FB2B-41BC-8124-97CCF4B653EE}"/>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a:extLst>
              <a:ext uri="{FF2B5EF4-FFF2-40B4-BE49-F238E27FC236}">
                <a16:creationId xmlns:a16="http://schemas.microsoft.com/office/drawing/2014/main" id="{2BD3799B-CC2F-4CD7-A82C-A83D74A9D80F}"/>
              </a:ext>
            </a:extLst>
          </p:cNvPr>
          <p:cNvSpPr>
            <a:spLocks noGrp="1" noChangeArrowheads="1"/>
          </p:cNvSpPr>
          <p:nvPr>
            <p:ph idx="1"/>
          </p:nvPr>
        </p:nvSpPr>
        <p:spPr>
          <a:xfrm>
            <a:off x="533400" y="685800"/>
            <a:ext cx="7924800" cy="5791200"/>
          </a:xfrm>
        </p:spPr>
        <p:txBody>
          <a:bodyPr/>
          <a:lstStyle/>
          <a:p>
            <a:pPr algn="just" rtl="0"/>
            <a:r>
              <a:rPr lang="en-US" altLang="en-US" dirty="0"/>
              <a:t>Multiple objects belonging to the same class may have to communicate with one another. This is shown on the class diagram as a reflexive association or aggregation. Role names rather than association names typically are used for reflexive relationships  </a:t>
            </a:r>
          </a:p>
          <a:p>
            <a:pPr algn="just" rtl="0"/>
            <a:r>
              <a:rPr lang="en-US" altLang="en-US" sz="2000" b="1" dirty="0"/>
              <a:t>The reflexive relationship in  previous diagram may be read in the following ways:</a:t>
            </a:r>
          </a:p>
          <a:p>
            <a:pPr algn="just" rtl="0">
              <a:buFontTx/>
              <a:buNone/>
            </a:pPr>
            <a:r>
              <a:rPr lang="en-US" altLang="en-US" sz="2000" b="1" dirty="0"/>
              <a:t>   - One Course object playing the role of Prerequisite is related to zero or more Course objects.</a:t>
            </a:r>
          </a:p>
          <a:p>
            <a:pPr algn="just" rtl="0">
              <a:buFontTx/>
              <a:buNone/>
            </a:pPr>
            <a:r>
              <a:rPr lang="en-US" altLang="en-US" sz="2000" b="1" dirty="0"/>
              <a:t>   - One Course object is related to</a:t>
            </a:r>
            <a:r>
              <a:rPr lang="en-US" altLang="en-US" sz="1800" b="1" dirty="0"/>
              <a:t> </a:t>
            </a:r>
            <a:r>
              <a:rPr lang="en-US" altLang="en-US" sz="2000" b="1" dirty="0"/>
              <a:t>zero or more Course objects playing the role of Prerequisite.</a:t>
            </a:r>
          </a:p>
          <a:p>
            <a:pPr algn="just" rtl="0"/>
            <a:r>
              <a:rPr lang="en-US" altLang="en-US" sz="2000" dirty="0">
                <a:hlinkClick r:id="rId2" action="ppaction://hlinkfile"/>
              </a:rPr>
              <a:t> </a:t>
            </a:r>
            <a:endParaRPr lang="en-US" altLang="en-US" sz="2000" dirty="0"/>
          </a:p>
        </p:txBody>
      </p:sp>
      <p:sp>
        <p:nvSpPr>
          <p:cNvPr id="5" name="Slide Number Placeholder 5">
            <a:extLst>
              <a:ext uri="{FF2B5EF4-FFF2-40B4-BE49-F238E27FC236}">
                <a16:creationId xmlns:a16="http://schemas.microsoft.com/office/drawing/2014/main" id="{61B73988-FA65-44B1-9690-09F076458E06}"/>
              </a:ext>
            </a:extLst>
          </p:cNvPr>
          <p:cNvSpPr>
            <a:spLocks noGrp="1"/>
          </p:cNvSpPr>
          <p:nvPr>
            <p:ph type="sldNum" sz="quarter" idx="12"/>
          </p:nvPr>
        </p:nvSpPr>
        <p:spPr/>
        <p:txBody>
          <a:bodyPr/>
          <a:lstStyle/>
          <a:p>
            <a:fld id="{1560C7F1-8322-493C-8465-947DB3E96814}" type="slidenum">
              <a:rPr lang="ar-SA" altLang="en-US"/>
              <a:pPr/>
              <a:t>87</a:t>
            </a:fld>
            <a:endParaRPr lang="en-US" altLang="en-US"/>
          </a:p>
        </p:txBody>
      </p:sp>
      <p:sp>
        <p:nvSpPr>
          <p:cNvPr id="6" name="Rectangle 2">
            <a:extLst>
              <a:ext uri="{FF2B5EF4-FFF2-40B4-BE49-F238E27FC236}">
                <a16:creationId xmlns:a16="http://schemas.microsoft.com/office/drawing/2014/main" id="{00071AA0-BD3E-4357-8F13-A80C9F4BF923}"/>
              </a:ext>
            </a:extLst>
          </p:cNvPr>
          <p:cNvSpPr txBox="1">
            <a:spLocks noChangeArrowheads="1"/>
          </p:cNvSpPr>
          <p:nvPr/>
        </p:nvSpPr>
        <p:spPr bwMode="auto">
          <a:xfrm>
            <a:off x="457200" y="33407"/>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2400" dirty="0"/>
              <a:t> Example: Finding relationships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424E7F-B2E9-434B-BC9D-551A7D7A5CCF}"/>
              </a:ext>
            </a:extLst>
          </p:cNvPr>
          <p:cNvSpPr>
            <a:spLocks noGrp="1"/>
          </p:cNvSpPr>
          <p:nvPr>
            <p:ph type="title"/>
          </p:nvPr>
        </p:nvSpPr>
        <p:spPr>
          <a:xfrm>
            <a:off x="1113524" y="1524000"/>
            <a:ext cx="7515991" cy="3048000"/>
          </a:xfrm>
        </p:spPr>
        <p:txBody>
          <a:bodyPr/>
          <a:lstStyle/>
          <a:p>
            <a:pPr lvl="1" algn="ctr" rtl="0">
              <a:lnSpc>
                <a:spcPct val="87000"/>
              </a:lnSpc>
              <a:spcBef>
                <a:spcPct val="30000"/>
              </a:spcBef>
              <a:buClr>
                <a:schemeClr val="tx1"/>
              </a:buClr>
              <a:buFont typeface="Wingdings" panose="05000000000000000000" pitchFamily="2" charset="2"/>
              <a:buNone/>
            </a:pPr>
            <a:r>
              <a:rPr lang="en-US" altLang="en-US" sz="3200" b="1" dirty="0">
                <a:solidFill>
                  <a:schemeClr val="accent1">
                    <a:lumMod val="75000"/>
                  </a:schemeClr>
                </a:solidFill>
                <a:effectLst>
                  <a:outerShdw blurRad="38100" dist="38100" dir="2700000" algn="tl">
                    <a:srgbClr val="000000">
                      <a:alpha val="43137"/>
                    </a:srgbClr>
                  </a:outerShdw>
                </a:effectLst>
              </a:rPr>
              <a:t>Unifying analysis classes</a:t>
            </a:r>
            <a:endParaRPr lang="en-US" altLang="en-US" sz="32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Text Placeholder 5">
            <a:extLst>
              <a:ext uri="{FF2B5EF4-FFF2-40B4-BE49-F238E27FC236}">
                <a16:creationId xmlns:a16="http://schemas.microsoft.com/office/drawing/2014/main" id="{054CB84E-1A95-4990-87A4-B483AC4275D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0E284BD-72C2-4FF3-B8E3-97F40D493E95}"/>
              </a:ext>
            </a:extLst>
          </p:cNvPr>
          <p:cNvSpPr>
            <a:spLocks noGrp="1"/>
          </p:cNvSpPr>
          <p:nvPr>
            <p:ph type="sldNum" sz="quarter" idx="12"/>
          </p:nvPr>
        </p:nvSpPr>
        <p:spPr/>
        <p:txBody>
          <a:bodyPr/>
          <a:lstStyle/>
          <a:p>
            <a:fld id="{8CECED11-46E6-4F12-B14C-0A1790243495}" type="slidenum">
              <a:rPr lang="ar-SA" altLang="en-US" smtClean="0"/>
              <a:pPr/>
              <a:t>88</a:t>
            </a:fld>
            <a:endParaRPr lang="en-US" altLang="en-US"/>
          </a:p>
        </p:txBody>
      </p:sp>
    </p:spTree>
    <p:extLst>
      <p:ext uri="{BB962C8B-B14F-4D97-AF65-F5344CB8AC3E}">
        <p14:creationId xmlns:p14="http://schemas.microsoft.com/office/powerpoint/2010/main" val="31433341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EE467C3C-61C4-4066-BC8D-01D820A657C7}"/>
              </a:ext>
            </a:extLst>
          </p:cNvPr>
          <p:cNvSpPr>
            <a:spLocks noGrp="1" noChangeArrowheads="1"/>
          </p:cNvSpPr>
          <p:nvPr>
            <p:ph type="title"/>
          </p:nvPr>
        </p:nvSpPr>
        <p:spPr>
          <a:xfrm>
            <a:off x="457200" y="152400"/>
            <a:ext cx="8229600" cy="609600"/>
          </a:xfrm>
        </p:spPr>
        <p:txBody>
          <a:bodyPr/>
          <a:lstStyle/>
          <a:p>
            <a:pPr rtl="0"/>
            <a:r>
              <a:rPr lang="ar-JO" altLang="en-US" sz="2800" dirty="0">
                <a:solidFill>
                  <a:schemeClr val="accent1">
                    <a:lumMod val="75000"/>
                  </a:schemeClr>
                </a:solidFill>
                <a:latin typeface="+mn-lt"/>
              </a:rPr>
              <a:t> </a:t>
            </a:r>
            <a:r>
              <a:rPr lang="en-US" altLang="en-US" sz="2800" dirty="0">
                <a:solidFill>
                  <a:schemeClr val="accent1">
                    <a:lumMod val="75000"/>
                  </a:schemeClr>
                </a:solidFill>
                <a:latin typeface="+mn-lt"/>
              </a:rPr>
              <a:t>Unify Analysis Classes</a:t>
            </a:r>
          </a:p>
        </p:txBody>
      </p:sp>
      <p:sp>
        <p:nvSpPr>
          <p:cNvPr id="144387" name="Rectangle 3">
            <a:extLst>
              <a:ext uri="{FF2B5EF4-FFF2-40B4-BE49-F238E27FC236}">
                <a16:creationId xmlns:a16="http://schemas.microsoft.com/office/drawing/2014/main" id="{17DC6EEA-F575-46AD-8DBB-CEA1D3EC1EC6}"/>
              </a:ext>
            </a:extLst>
          </p:cNvPr>
          <p:cNvSpPr>
            <a:spLocks noGrp="1" noChangeArrowheads="1"/>
          </p:cNvSpPr>
          <p:nvPr>
            <p:ph idx="1"/>
          </p:nvPr>
        </p:nvSpPr>
        <p:spPr>
          <a:xfrm>
            <a:off x="533400" y="838200"/>
            <a:ext cx="8382000" cy="5486400"/>
          </a:xfrm>
        </p:spPr>
        <p:txBody>
          <a:bodyPr/>
          <a:lstStyle/>
          <a:p>
            <a:pPr algn="just" rtl="0">
              <a:lnSpc>
                <a:spcPct val="90000"/>
              </a:lnSpc>
            </a:pPr>
            <a:r>
              <a:rPr lang="ar-JO" altLang="en-US" sz="2000" dirty="0"/>
              <a:t> </a:t>
            </a:r>
            <a:r>
              <a:rPr lang="en-US" altLang="en-US" sz="2000" dirty="0"/>
              <a:t>At this point, we have a pretty good understanding of the analysis classes, their responsibilities, the analysis mechanisms they need to implement, and the collaborations required to support the functionality described in the use cases.</a:t>
            </a:r>
          </a:p>
          <a:p>
            <a:pPr algn="just" rtl="0">
              <a:lnSpc>
                <a:spcPct val="90000"/>
              </a:lnSpc>
            </a:pPr>
            <a:r>
              <a:rPr lang="en-US" altLang="en-US" sz="2000" dirty="0"/>
              <a:t>Now we must review our work and make sure that it is as complete and as consistent as possible before moving on to the architecture activities.</a:t>
            </a:r>
          </a:p>
          <a:p>
            <a:pPr algn="just" rtl="0">
              <a:lnSpc>
                <a:spcPct val="90000"/>
              </a:lnSpc>
            </a:pPr>
            <a:r>
              <a:rPr lang="en-US" altLang="en-US" sz="2000" b="1" dirty="0"/>
              <a:t>The purpose of “Unify Analysis Classes” is to ensure that each analysis class represents a single well-defined concept, with non-overlapping responsibilities.</a:t>
            </a:r>
          </a:p>
          <a:p>
            <a:pPr algn="just" rtl="0">
              <a:lnSpc>
                <a:spcPct val="90000"/>
              </a:lnSpc>
            </a:pPr>
            <a:r>
              <a:rPr lang="en-US" altLang="en-US" sz="2000" dirty="0"/>
              <a:t>Verify that the analysis objects meet the functional requirements made on the system </a:t>
            </a:r>
          </a:p>
          <a:p>
            <a:pPr algn="just" rtl="0">
              <a:lnSpc>
                <a:spcPct val="90000"/>
              </a:lnSpc>
            </a:pPr>
            <a:r>
              <a:rPr lang="en-US" altLang="en-US" sz="2000" dirty="0"/>
              <a:t>Verify that the analysis objects and collaborations are consistent</a:t>
            </a:r>
          </a:p>
          <a:p>
            <a:pPr algn="just" rtl="0">
              <a:lnSpc>
                <a:spcPct val="90000"/>
              </a:lnSpc>
            </a:pPr>
            <a:endParaRPr lang="en-US" altLang="en-US" sz="2000" dirty="0"/>
          </a:p>
        </p:txBody>
      </p:sp>
      <p:sp>
        <p:nvSpPr>
          <p:cNvPr id="5" name="Slide Number Placeholder 5">
            <a:extLst>
              <a:ext uri="{FF2B5EF4-FFF2-40B4-BE49-F238E27FC236}">
                <a16:creationId xmlns:a16="http://schemas.microsoft.com/office/drawing/2014/main" id="{990AB57C-0A89-4132-8E2A-0BC4CEEEC2BD}"/>
              </a:ext>
            </a:extLst>
          </p:cNvPr>
          <p:cNvSpPr>
            <a:spLocks noGrp="1"/>
          </p:cNvSpPr>
          <p:nvPr>
            <p:ph type="sldNum" sz="quarter" idx="12"/>
          </p:nvPr>
        </p:nvSpPr>
        <p:spPr/>
        <p:txBody>
          <a:bodyPr/>
          <a:lstStyle/>
          <a:p>
            <a:fld id="{CA8EA5B2-5F1E-445D-B133-F4797507FA85}" type="slidenum">
              <a:rPr lang="ar-SA" altLang="en-US"/>
              <a:pPr/>
              <a:t>89</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4DDC740-FA7F-4FED-B267-E7BAFDBF9C9C}"/>
              </a:ext>
            </a:extLst>
          </p:cNvPr>
          <p:cNvSpPr>
            <a:spLocks noGrp="1" noChangeArrowheads="1"/>
          </p:cNvSpPr>
          <p:nvPr>
            <p:ph type="title"/>
          </p:nvPr>
        </p:nvSpPr>
        <p:spPr>
          <a:xfrm>
            <a:off x="1676400" y="381000"/>
            <a:ext cx="8610600" cy="228600"/>
          </a:xfrm>
        </p:spPr>
        <p:txBody>
          <a:bodyPr/>
          <a:lstStyle/>
          <a:p>
            <a:pPr marL="0" indent="0" algn="just" rtl="0">
              <a:lnSpc>
                <a:spcPct val="80000"/>
              </a:lnSpc>
              <a:buNone/>
            </a:pPr>
            <a:r>
              <a:rPr lang="en-US" altLang="en-US" sz="2400" dirty="0">
                <a:solidFill>
                  <a:schemeClr val="accent1">
                    <a:lumMod val="75000"/>
                  </a:schemeClr>
                </a:solidFill>
              </a:rPr>
              <a:t>Supplement the Descriptions of the Use Case</a:t>
            </a:r>
          </a:p>
        </p:txBody>
      </p:sp>
      <p:sp>
        <p:nvSpPr>
          <p:cNvPr id="54275" name="Rectangle 3">
            <a:extLst>
              <a:ext uri="{FF2B5EF4-FFF2-40B4-BE49-F238E27FC236}">
                <a16:creationId xmlns:a16="http://schemas.microsoft.com/office/drawing/2014/main" id="{6A1F41CA-80BE-4EBC-B4AC-363C2041D3CF}"/>
              </a:ext>
            </a:extLst>
          </p:cNvPr>
          <p:cNvSpPr>
            <a:spLocks noGrp="1" noChangeArrowheads="1"/>
          </p:cNvSpPr>
          <p:nvPr>
            <p:ph idx="1"/>
          </p:nvPr>
        </p:nvSpPr>
        <p:spPr>
          <a:xfrm>
            <a:off x="914400" y="1066800"/>
            <a:ext cx="8001000" cy="3581400"/>
          </a:xfrm>
        </p:spPr>
        <p:txBody>
          <a:bodyPr/>
          <a:lstStyle/>
          <a:p>
            <a:pPr marL="0" indent="0" algn="just" rtl="0">
              <a:lnSpc>
                <a:spcPct val="80000"/>
              </a:lnSpc>
              <a:buNone/>
            </a:pPr>
            <a:endParaRPr lang="en-US" altLang="en-US" sz="2000" dirty="0"/>
          </a:p>
          <a:p>
            <a:pPr algn="just" rtl="0">
              <a:lnSpc>
                <a:spcPct val="80000"/>
              </a:lnSpc>
            </a:pPr>
            <a:r>
              <a:rPr lang="en-US" altLang="en-US" sz="2000" dirty="0"/>
              <a:t>The first step of use case analysis</a:t>
            </a:r>
          </a:p>
          <a:p>
            <a:pPr algn="just" rtl="0">
              <a:lnSpc>
                <a:spcPct val="80000"/>
              </a:lnSpc>
            </a:pPr>
            <a:r>
              <a:rPr lang="en-US" altLang="en-US" sz="2000" dirty="0"/>
              <a:t>The purpose of ‘Supplement the Descriptions of the Use-Case’ is to capture additional information needed in order to understand the required internal behavior of the system that may be missing from the use-case description written for the customer of the system.  </a:t>
            </a:r>
          </a:p>
          <a:p>
            <a:pPr algn="just" rtl="0">
              <a:lnSpc>
                <a:spcPct val="80000"/>
              </a:lnSpc>
            </a:pPr>
            <a:r>
              <a:rPr lang="en-US" altLang="en-US" sz="2000" dirty="0"/>
              <a:t>This information will be used as input the rest of the steps in Use Case Analysis and is used to assist in the allocation of responsibility.</a:t>
            </a:r>
          </a:p>
          <a:p>
            <a:pPr algn="just" rtl="0">
              <a:lnSpc>
                <a:spcPct val="80000"/>
              </a:lnSpc>
            </a:pPr>
            <a:endParaRPr lang="en-US" altLang="en-US" sz="2000" dirty="0"/>
          </a:p>
        </p:txBody>
      </p:sp>
      <p:sp>
        <p:nvSpPr>
          <p:cNvPr id="5" name="Slide Number Placeholder 5">
            <a:extLst>
              <a:ext uri="{FF2B5EF4-FFF2-40B4-BE49-F238E27FC236}">
                <a16:creationId xmlns:a16="http://schemas.microsoft.com/office/drawing/2014/main" id="{EE49C42E-E012-4494-937E-00E9C775A9B5}"/>
              </a:ext>
            </a:extLst>
          </p:cNvPr>
          <p:cNvSpPr>
            <a:spLocks noGrp="1"/>
          </p:cNvSpPr>
          <p:nvPr>
            <p:ph type="sldNum" sz="quarter" idx="12"/>
          </p:nvPr>
        </p:nvSpPr>
        <p:spPr/>
        <p:txBody>
          <a:bodyPr/>
          <a:lstStyle/>
          <a:p>
            <a:fld id="{578D0FD3-A430-4A84-97DE-051D6BBACCAC}" type="slidenum">
              <a:rPr lang="ar-SA" altLang="en-US"/>
              <a:pPr/>
              <a:t>9</a:t>
            </a:fld>
            <a:endParaRPr lang="en-US" alt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3A45F602-1812-497E-B208-8B9911AB1A13}"/>
              </a:ext>
            </a:extLst>
          </p:cNvPr>
          <p:cNvSpPr>
            <a:spLocks noGrp="1" noChangeArrowheads="1"/>
          </p:cNvSpPr>
          <p:nvPr>
            <p:ph type="title"/>
          </p:nvPr>
        </p:nvSpPr>
        <p:spPr/>
        <p:txBody>
          <a:bodyPr/>
          <a:lstStyle/>
          <a:p>
            <a:r>
              <a:rPr lang="en-US" altLang="en-US"/>
              <a:t>  </a:t>
            </a:r>
          </a:p>
        </p:txBody>
      </p:sp>
      <p:sp>
        <p:nvSpPr>
          <p:cNvPr id="148483" name="Rectangle 3">
            <a:extLst>
              <a:ext uri="{FF2B5EF4-FFF2-40B4-BE49-F238E27FC236}">
                <a16:creationId xmlns:a16="http://schemas.microsoft.com/office/drawing/2014/main" id="{DCB2B0F3-FAB5-403C-B2BB-0C9282E1AF15}"/>
              </a:ext>
            </a:extLst>
          </p:cNvPr>
          <p:cNvSpPr>
            <a:spLocks noGrp="1" noChangeArrowheads="1"/>
          </p:cNvSpPr>
          <p:nvPr>
            <p:ph idx="1"/>
          </p:nvPr>
        </p:nvSpPr>
        <p:spPr/>
        <p:txBody>
          <a:bodyPr/>
          <a:lstStyle/>
          <a:p>
            <a:pPr algn="l" rtl="0">
              <a:buFontTx/>
              <a:buNone/>
            </a:pPr>
            <a:r>
              <a:rPr lang="en-US" altLang="en-US"/>
              <a:t>  </a:t>
            </a:r>
          </a:p>
        </p:txBody>
      </p:sp>
      <p:sp>
        <p:nvSpPr>
          <p:cNvPr id="7" name="Slide Number Placeholder 5">
            <a:extLst>
              <a:ext uri="{FF2B5EF4-FFF2-40B4-BE49-F238E27FC236}">
                <a16:creationId xmlns:a16="http://schemas.microsoft.com/office/drawing/2014/main" id="{F73B02F1-A254-4C02-B924-C4BEEE818CB3}"/>
              </a:ext>
            </a:extLst>
          </p:cNvPr>
          <p:cNvSpPr>
            <a:spLocks noGrp="1"/>
          </p:cNvSpPr>
          <p:nvPr>
            <p:ph type="sldNum" sz="quarter" idx="12"/>
          </p:nvPr>
        </p:nvSpPr>
        <p:spPr/>
        <p:txBody>
          <a:bodyPr/>
          <a:lstStyle/>
          <a:p>
            <a:fld id="{6EF495A5-D6FE-44F3-BDA2-2FD8F04DF967}" type="slidenum">
              <a:rPr lang="ar-SA" altLang="en-US"/>
              <a:pPr/>
              <a:t>90</a:t>
            </a:fld>
            <a:endParaRPr lang="en-US" altLang="en-US"/>
          </a:p>
        </p:txBody>
      </p:sp>
      <p:pic>
        <p:nvPicPr>
          <p:cNvPr id="148484" name="Picture 4">
            <a:extLst>
              <a:ext uri="{FF2B5EF4-FFF2-40B4-BE49-F238E27FC236}">
                <a16:creationId xmlns:a16="http://schemas.microsoft.com/office/drawing/2014/main" id="{93935A1A-C209-4044-AFB7-F156F69779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0"/>
            <a:ext cx="7772400" cy="5867400"/>
          </a:xfrm>
          <a:prstGeom prst="rect">
            <a:avLst/>
          </a:prstGeom>
          <a:noFill/>
          <a:extLst>
            <a:ext uri="{909E8E84-426E-40DD-AFC4-6F175D3DCCD1}">
              <a14:hiddenFill xmlns:a14="http://schemas.microsoft.com/office/drawing/2010/main">
                <a:solidFill>
                  <a:srgbClr val="FFFFFF"/>
                </a:solidFill>
              </a14:hiddenFill>
            </a:ext>
          </a:extLst>
        </p:spPr>
      </p:pic>
      <p:sp>
        <p:nvSpPr>
          <p:cNvPr id="148485" name="Text Box 5">
            <a:extLst>
              <a:ext uri="{FF2B5EF4-FFF2-40B4-BE49-F238E27FC236}">
                <a16:creationId xmlns:a16="http://schemas.microsoft.com/office/drawing/2014/main" id="{AA93F6AD-EEC9-4AD9-84CC-65D7D12BA787}"/>
              </a:ext>
            </a:extLst>
          </p:cNvPr>
          <p:cNvSpPr txBox="1">
            <a:spLocks noChangeArrowheads="1"/>
          </p:cNvSpPr>
          <p:nvPr/>
        </p:nvSpPr>
        <p:spPr bwMode="auto">
          <a:xfrm>
            <a:off x="1676400" y="5943600"/>
            <a:ext cx="533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rtl="0">
              <a:spcBef>
                <a:spcPct val="50000"/>
              </a:spcBef>
            </a:pPr>
            <a:r>
              <a:rPr lang="en-US" altLang="en-US" b="1"/>
              <a:t>Analysis activities (UML activity diagram)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43465</TotalTime>
  <Words>7189</Words>
  <Application>Microsoft Office PowerPoint</Application>
  <PresentationFormat>On-screen Show (4:3)</PresentationFormat>
  <Paragraphs>1007</Paragraphs>
  <Slides>90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9" baseType="lpstr">
      <vt:lpstr>Arial</vt:lpstr>
      <vt:lpstr>Corbel</vt:lpstr>
      <vt:lpstr>Courier New</vt:lpstr>
      <vt:lpstr>Helvetica</vt:lpstr>
      <vt:lpstr>Times New Roman</vt:lpstr>
      <vt:lpstr>Wingdings</vt:lpstr>
      <vt:lpstr>ZapfHumnst BT</vt:lpstr>
      <vt:lpstr>Parallax</vt:lpstr>
      <vt:lpstr>Bitmap Image</vt:lpstr>
      <vt:lpstr>PowerPoint Presentation</vt:lpstr>
      <vt:lpstr> Analysis workflow</vt:lpstr>
      <vt:lpstr> Use case Analysis</vt:lpstr>
      <vt:lpstr> </vt:lpstr>
      <vt:lpstr> </vt:lpstr>
      <vt:lpstr>Use case realization</vt:lpstr>
      <vt:lpstr> </vt:lpstr>
      <vt:lpstr> </vt:lpstr>
      <vt:lpstr>Supplement the Descriptions of the Use Case</vt:lpstr>
      <vt:lpstr>Supplement the Descriptions of the Use Case   </vt:lpstr>
      <vt:lpstr>Finding analysis classes</vt:lpstr>
      <vt:lpstr> Find Classes from Use-Case Behavior</vt:lpstr>
      <vt:lpstr> Find Classes from Use-Case Behavior</vt:lpstr>
      <vt:lpstr>  </vt:lpstr>
      <vt:lpstr>Boundary Class</vt:lpstr>
      <vt:lpstr>PowerPoint Presentation</vt:lpstr>
      <vt:lpstr>  </vt:lpstr>
      <vt:lpstr>Boundary class: User Interface Class</vt:lpstr>
      <vt:lpstr>  </vt:lpstr>
      <vt:lpstr>  </vt:lpstr>
      <vt:lpstr> </vt:lpstr>
      <vt:lpstr> </vt:lpstr>
      <vt:lpstr>   </vt:lpstr>
      <vt:lpstr>Entity Class </vt:lpstr>
      <vt:lpstr>  </vt:lpstr>
      <vt:lpstr>  </vt:lpstr>
      <vt:lpstr>  </vt:lpstr>
      <vt:lpstr>  </vt:lpstr>
      <vt:lpstr> </vt:lpstr>
      <vt:lpstr>  </vt:lpstr>
      <vt:lpstr> </vt:lpstr>
      <vt:lpstr>  </vt:lpstr>
      <vt:lpstr> </vt:lpstr>
      <vt:lpstr>The Role of a Control Class  </vt:lpstr>
      <vt:lpstr> </vt:lpstr>
      <vt:lpstr>  </vt:lpstr>
      <vt:lpstr>  </vt:lpstr>
      <vt:lpstr>   </vt:lpstr>
      <vt:lpstr> </vt:lpstr>
      <vt:lpstr>From Analysis Classes to Design Elements.. cont</vt:lpstr>
      <vt:lpstr>  </vt:lpstr>
      <vt:lpstr>  </vt:lpstr>
      <vt:lpstr>Distributing Use-Case Behavior to Classes </vt:lpstr>
      <vt:lpstr> </vt:lpstr>
      <vt:lpstr>  </vt:lpstr>
      <vt:lpstr>  </vt:lpstr>
      <vt:lpstr> </vt:lpstr>
      <vt:lpstr>  </vt:lpstr>
      <vt:lpstr>Collaboration Diagram</vt:lpstr>
      <vt:lpstr>  </vt:lpstr>
      <vt:lpstr>  </vt:lpstr>
      <vt:lpstr>  </vt:lpstr>
      <vt:lpstr>  </vt:lpstr>
      <vt:lpstr>Describing Responsibilities</vt:lpstr>
      <vt:lpstr> </vt:lpstr>
      <vt:lpstr> </vt:lpstr>
      <vt:lpstr> </vt:lpstr>
      <vt:lpstr> </vt:lpstr>
      <vt:lpstr>Describing attributes and associations</vt:lpstr>
      <vt:lpstr> Describe attributes and association </vt:lpstr>
      <vt:lpstr> </vt:lpstr>
      <vt:lpstr>PowerPoint Presentation</vt:lpstr>
      <vt:lpstr>PowerPoint Presentation</vt:lpstr>
      <vt:lpstr>Relationships of classes</vt:lpstr>
      <vt:lpstr> What is an Association?</vt:lpstr>
      <vt:lpstr> </vt:lpstr>
      <vt:lpstr> </vt:lpstr>
      <vt:lpstr> </vt:lpstr>
      <vt:lpstr>  </vt:lpstr>
      <vt:lpstr> </vt:lpstr>
      <vt:lpstr> </vt:lpstr>
      <vt:lpstr> </vt:lpstr>
      <vt:lpstr>PowerPoint Presentation</vt:lpstr>
      <vt:lpstr> Association or Aggregation?</vt:lpstr>
      <vt:lpstr>Example: Aggregation</vt:lpstr>
      <vt:lpstr> </vt:lpstr>
      <vt:lpstr> </vt:lpstr>
      <vt:lpstr>  </vt:lpstr>
      <vt:lpstr>  </vt:lpstr>
      <vt:lpstr> </vt:lpstr>
      <vt:lpstr>  </vt:lpstr>
      <vt:lpstr> Finding relationships</vt:lpstr>
      <vt:lpstr>  </vt:lpstr>
      <vt:lpstr>  </vt:lpstr>
      <vt:lpstr>  </vt:lpstr>
      <vt:lpstr>PowerPoint Presentation</vt:lpstr>
      <vt:lpstr>PowerPoint Presentation</vt:lpstr>
      <vt:lpstr>Unifying analysis classes</vt:lpstr>
      <vt:lpstr> Unify Analysis Classes</vt:lpstr>
      <vt:lpstr>  </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Omar Al-Sheik Salem</cp:lastModifiedBy>
  <cp:revision>181</cp:revision>
  <dcterms:created xsi:type="dcterms:W3CDTF">2005-03-14T07:49:58Z</dcterms:created>
  <dcterms:modified xsi:type="dcterms:W3CDTF">2022-10-24T16:48:32Z</dcterms:modified>
</cp:coreProperties>
</file>